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797675" cy="9872663"/>
  <p:embeddedFontLst>
    <p:embeddedFont>
      <p:font typeface="Kaushan Script" panose="020B0604020202020204" charset="0"/>
      <p:regular r:id="rId33"/>
    </p:embeddedFont>
    <p:embeddedFont>
      <p:font typeface="Tahoma" panose="020B0604030504040204" pitchFamily="34" charset="0"/>
      <p:regular r:id="rId34"/>
      <p:bold r:id="rId35"/>
    </p:embeddedFont>
    <p:embeddedFont>
      <p:font typeface="Schoolbell"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603FD7B-00D9-4A3E-8FCE-599406C02049}">
  <a:tblStyle styleId="{5603FD7B-00D9-4A3E-8FCE-599406C0204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4" d="100"/>
          <a:sy n="54" d="100"/>
        </p:scale>
        <p:origin x="-1836" y="-4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Shape 3"/>
          <p:cNvSpPr/>
          <p:nvPr/>
        </p:nvSpPr>
        <p:spPr>
          <a:xfrm>
            <a:off x="0" y="0"/>
            <a:ext cx="6797674" cy="9872662"/>
          </a:xfrm>
          <a:prstGeom prst="roundRect">
            <a:avLst>
              <a:gd name="adj" fmla="val 5"/>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Tahoma"/>
              <a:ea typeface="Tahoma"/>
              <a:cs typeface="Tahoma"/>
              <a:sym typeface="Tahoma"/>
            </a:endParaRPr>
          </a:p>
        </p:txBody>
      </p:sp>
      <p:sp>
        <p:nvSpPr>
          <p:cNvPr id="4" name="Shape 4"/>
          <p:cNvSpPr txBox="1"/>
          <p:nvPr/>
        </p:nvSpPr>
        <p:spPr>
          <a:xfrm>
            <a:off x="0" y="0"/>
            <a:ext cx="2946399" cy="49371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Tahoma"/>
              <a:ea typeface="Tahoma"/>
              <a:cs typeface="Tahoma"/>
              <a:sym typeface="Tahoma"/>
            </a:endParaRPr>
          </a:p>
        </p:txBody>
      </p:sp>
      <p:sp>
        <p:nvSpPr>
          <p:cNvPr id="5" name="Shape 5"/>
          <p:cNvSpPr txBox="1">
            <a:spLocks noGrp="1"/>
          </p:cNvSpPr>
          <p:nvPr>
            <p:ph type="dt" idx="10"/>
          </p:nvPr>
        </p:nvSpPr>
        <p:spPr>
          <a:xfrm>
            <a:off x="3849687" y="0"/>
            <a:ext cx="2944811" cy="492125"/>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000000"/>
              </a:buClr>
              <a:buSzPts val="1400"/>
              <a:buFont typeface="Kaushan Script"/>
              <a:buNone/>
              <a:defRPr sz="1200" b="0" i="0" u="none" strike="noStrike" cap="none">
                <a:solidFill>
                  <a:srgbClr val="000000"/>
                </a:solidFill>
                <a:latin typeface="Kaushan Script"/>
                <a:ea typeface="Kaushan Script"/>
                <a:cs typeface="Kaushan Script"/>
                <a:sym typeface="Kaushan Script"/>
              </a:defRPr>
            </a:lvl1pPr>
            <a:lvl2pPr marL="742950" marR="0" lvl="1" indent="-285750" algn="l" rtl="0">
              <a:lnSpc>
                <a:spcPct val="100000"/>
              </a:lnSpc>
              <a:spcBef>
                <a:spcPts val="0"/>
              </a:spcBef>
              <a:spcAft>
                <a:spcPts val="0"/>
              </a:spcAft>
              <a:buClr>
                <a:srgbClr val="000000"/>
              </a:buClr>
              <a:buSzPts val="1400"/>
              <a:buFont typeface="Tahoma"/>
              <a:buNone/>
              <a:defRPr sz="1200" b="0" i="0" u="none" strike="noStrike" cap="none">
                <a:solidFill>
                  <a:srgbClr val="000000"/>
                </a:solidFill>
                <a:latin typeface="Tahoma"/>
                <a:ea typeface="Tahoma"/>
                <a:cs typeface="Tahoma"/>
                <a:sym typeface="Tahoma"/>
              </a:defRPr>
            </a:lvl2pPr>
            <a:lvl3pPr marL="1143000" marR="0" lvl="2" indent="-228600" algn="l" rtl="0">
              <a:lnSpc>
                <a:spcPct val="100000"/>
              </a:lnSpc>
              <a:spcBef>
                <a:spcPts val="0"/>
              </a:spcBef>
              <a:spcAft>
                <a:spcPts val="0"/>
              </a:spcAft>
              <a:buClr>
                <a:srgbClr val="000000"/>
              </a:buClr>
              <a:buSzPts val="1400"/>
              <a:buFont typeface="Tahoma"/>
              <a:buNone/>
              <a:defRPr sz="1200" b="0" i="0" u="none" strike="noStrike" cap="none">
                <a:solidFill>
                  <a:srgbClr val="000000"/>
                </a:solidFill>
                <a:latin typeface="Tahoma"/>
                <a:ea typeface="Tahoma"/>
                <a:cs typeface="Tahoma"/>
                <a:sym typeface="Tahoma"/>
              </a:defRPr>
            </a:lvl3pPr>
            <a:lvl4pPr marL="1600200" marR="0" lvl="3" indent="-228600" algn="l" rtl="0">
              <a:lnSpc>
                <a:spcPct val="100000"/>
              </a:lnSpc>
              <a:spcBef>
                <a:spcPts val="0"/>
              </a:spcBef>
              <a:spcAft>
                <a:spcPts val="0"/>
              </a:spcAft>
              <a:buClr>
                <a:srgbClr val="000000"/>
              </a:buClr>
              <a:buSzPts val="1400"/>
              <a:buFont typeface="Tahoma"/>
              <a:buNone/>
              <a:defRPr sz="1200" b="0" i="0" u="none" strike="noStrike" cap="none">
                <a:solidFill>
                  <a:srgbClr val="000000"/>
                </a:solidFill>
                <a:latin typeface="Tahoma"/>
                <a:ea typeface="Tahoma"/>
                <a:cs typeface="Tahoma"/>
                <a:sym typeface="Tahoma"/>
              </a:defRPr>
            </a:lvl4pPr>
            <a:lvl5pPr marL="2057400" marR="0" lvl="4" indent="-228600" algn="l" rtl="0">
              <a:lnSpc>
                <a:spcPct val="100000"/>
              </a:lnSpc>
              <a:spcBef>
                <a:spcPts val="0"/>
              </a:spcBef>
              <a:spcAft>
                <a:spcPts val="0"/>
              </a:spcAft>
              <a:buClr>
                <a:srgbClr val="000000"/>
              </a:buClr>
              <a:buSzPts val="1400"/>
              <a:buFont typeface="Tahoma"/>
              <a:buNone/>
              <a:defRPr sz="1200" b="0" i="0" u="none" strike="noStrike" cap="none">
                <a:solidFill>
                  <a:srgbClr val="000000"/>
                </a:solidFill>
                <a:latin typeface="Tahoma"/>
                <a:ea typeface="Tahoma"/>
                <a:cs typeface="Tahoma"/>
                <a:sym typeface="Tahoma"/>
              </a:defRPr>
            </a:lvl5pPr>
            <a:lvl6pPr marL="2514600" marR="0" lvl="5" indent="-228600" algn="l" rtl="0">
              <a:lnSpc>
                <a:spcPct val="100000"/>
              </a:lnSpc>
              <a:spcBef>
                <a:spcPts val="0"/>
              </a:spcBef>
              <a:spcAft>
                <a:spcPts val="0"/>
              </a:spcAft>
              <a:buClr>
                <a:srgbClr val="000000"/>
              </a:buClr>
              <a:buSzPts val="1400"/>
              <a:buFont typeface="Tahoma"/>
              <a:buNone/>
              <a:defRPr sz="1200" b="0" i="0" u="none" strike="noStrike" cap="none">
                <a:solidFill>
                  <a:srgbClr val="000000"/>
                </a:solidFill>
                <a:latin typeface="Tahoma"/>
                <a:ea typeface="Tahoma"/>
                <a:cs typeface="Tahoma"/>
                <a:sym typeface="Tahoma"/>
              </a:defRPr>
            </a:lvl6pPr>
            <a:lvl7pPr marL="3429000" marR="0" lvl="6" indent="-228600" algn="l" rtl="0">
              <a:lnSpc>
                <a:spcPct val="100000"/>
              </a:lnSpc>
              <a:spcBef>
                <a:spcPts val="0"/>
              </a:spcBef>
              <a:spcAft>
                <a:spcPts val="0"/>
              </a:spcAft>
              <a:buClr>
                <a:srgbClr val="000000"/>
              </a:buClr>
              <a:buSzPts val="1400"/>
              <a:buFont typeface="Tahoma"/>
              <a:buNone/>
              <a:defRPr sz="1200" b="0" i="0" u="none" strike="noStrike" cap="none">
                <a:solidFill>
                  <a:srgbClr val="000000"/>
                </a:solidFill>
                <a:latin typeface="Tahoma"/>
                <a:ea typeface="Tahoma"/>
                <a:cs typeface="Tahoma"/>
                <a:sym typeface="Tahoma"/>
              </a:defRPr>
            </a:lvl7pPr>
            <a:lvl8pPr marL="4800600" marR="0" lvl="7" indent="-228600" algn="l" rtl="0">
              <a:lnSpc>
                <a:spcPct val="100000"/>
              </a:lnSpc>
              <a:spcBef>
                <a:spcPts val="0"/>
              </a:spcBef>
              <a:spcAft>
                <a:spcPts val="0"/>
              </a:spcAft>
              <a:buClr>
                <a:srgbClr val="000000"/>
              </a:buClr>
              <a:buSzPts val="1400"/>
              <a:buFont typeface="Tahoma"/>
              <a:buNone/>
              <a:defRPr sz="1200" b="0" i="0" u="none" strike="noStrike" cap="none">
                <a:solidFill>
                  <a:srgbClr val="000000"/>
                </a:solidFill>
                <a:latin typeface="Tahoma"/>
                <a:ea typeface="Tahoma"/>
                <a:cs typeface="Tahoma"/>
                <a:sym typeface="Tahoma"/>
              </a:defRPr>
            </a:lvl8pPr>
            <a:lvl9pPr marL="6629400" marR="0" lvl="8" indent="-228600" algn="l" rtl="0">
              <a:lnSpc>
                <a:spcPct val="100000"/>
              </a:lnSpc>
              <a:spcBef>
                <a:spcPts val="0"/>
              </a:spcBef>
              <a:spcAft>
                <a:spcPts val="0"/>
              </a:spcAft>
              <a:buClr>
                <a:srgbClr val="000000"/>
              </a:buClr>
              <a:buSzPts val="1400"/>
              <a:buFont typeface="Tahoma"/>
              <a:buNone/>
              <a:defRPr sz="1200" b="0" i="0" u="none" strike="noStrike" cap="none">
                <a:solidFill>
                  <a:srgbClr val="000000"/>
                </a:solidFill>
                <a:latin typeface="Tahoma"/>
                <a:ea typeface="Tahoma"/>
                <a:cs typeface="Tahoma"/>
                <a:sym typeface="Tahoma"/>
              </a:defRPr>
            </a:lvl9pPr>
          </a:lstStyle>
          <a:p>
            <a:endParaRPr/>
          </a:p>
        </p:txBody>
      </p:sp>
      <p:sp>
        <p:nvSpPr>
          <p:cNvPr id="6" name="Shape 6"/>
          <p:cNvSpPr>
            <a:spLocks noGrp="1" noRot="1" noChangeAspect="1"/>
          </p:cNvSpPr>
          <p:nvPr>
            <p:ph type="sldImg" idx="2"/>
          </p:nvPr>
        </p:nvSpPr>
        <p:spPr>
          <a:xfrm>
            <a:off x="930275" y="739775"/>
            <a:ext cx="4935537" cy="3702049"/>
          </a:xfrm>
          <a:custGeom>
            <a:avLst/>
            <a:gdLst/>
            <a:ahLst/>
            <a:cxnLst/>
            <a:rect l="0" t="0" r="0" b="0"/>
            <a:pathLst>
              <a:path w="120000" h="120000" extrusionOk="0">
                <a:moveTo>
                  <a:pt x="0" y="0"/>
                </a:moveTo>
                <a:lnTo>
                  <a:pt x="120000" y="0"/>
                </a:lnTo>
                <a:lnTo>
                  <a:pt x="120000" y="120000"/>
                </a:lnTo>
                <a:lnTo>
                  <a:pt x="0" y="120000"/>
                </a:lnTo>
                <a:close/>
              </a:path>
            </a:pathLst>
          </a:custGeom>
          <a:noFill/>
          <a:ln w="12600" cap="sq" cmpd="sng">
            <a:solidFill>
              <a:srgbClr val="000000"/>
            </a:solidFill>
            <a:prstDash val="solid"/>
            <a:miter lim="8000"/>
            <a:headEnd type="none" w="sm" len="sm"/>
            <a:tailEnd type="none" w="sm" len="sm"/>
          </a:ln>
        </p:spPr>
      </p:sp>
      <p:sp>
        <p:nvSpPr>
          <p:cNvPr id="7" name="Shape 7"/>
          <p:cNvSpPr txBox="1">
            <a:spLocks noGrp="1"/>
          </p:cNvSpPr>
          <p:nvPr>
            <p:ph type="body" idx="1"/>
          </p:nvPr>
        </p:nvSpPr>
        <p:spPr>
          <a:xfrm>
            <a:off x="679450" y="4689475"/>
            <a:ext cx="5437187" cy="4441825"/>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p:nvPr/>
        </p:nvSpPr>
        <p:spPr>
          <a:xfrm>
            <a:off x="0" y="9377361"/>
            <a:ext cx="2946399" cy="49371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Tahoma"/>
              <a:ea typeface="Tahoma"/>
              <a:cs typeface="Tahoma"/>
              <a:sym typeface="Tahoma"/>
            </a:endParaRPr>
          </a:p>
        </p:txBody>
      </p:sp>
      <p:sp>
        <p:nvSpPr>
          <p:cNvPr id="9" name="Shape 9"/>
          <p:cNvSpPr txBox="1">
            <a:spLocks noGrp="1"/>
          </p:cNvSpPr>
          <p:nvPr>
            <p:ph type="sldNum" idx="12"/>
          </p:nvPr>
        </p:nvSpPr>
        <p:spPr>
          <a:xfrm>
            <a:off x="3849687" y="9377361"/>
            <a:ext cx="2944811" cy="492125"/>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200" b="0" i="0" u="none" strike="noStrike" cap="none">
                <a:solidFill>
                  <a:srgbClr val="000000"/>
                </a:solidFill>
                <a:latin typeface="Kaushan Script"/>
                <a:ea typeface="Kaushan Script"/>
                <a:cs typeface="Kaushan Script"/>
                <a:sym typeface="Kaushan Script"/>
              </a:rPr>
              <a:t>‹N°›</a:t>
            </a:fld>
            <a:endParaRPr sz="1200" b="0" i="0" u="none" strike="noStrike" cap="none">
              <a:solidFill>
                <a:srgbClr val="000000"/>
              </a:solidFill>
              <a:latin typeface="Kaushan Script"/>
              <a:ea typeface="Kaushan Script"/>
              <a:cs typeface="Kaushan Script"/>
              <a:sym typeface="Kaushan Script"/>
            </a:endParaRPr>
          </a:p>
        </p:txBody>
      </p:sp>
    </p:spTree>
    <p:extLst>
      <p:ext uri="{BB962C8B-B14F-4D97-AF65-F5344CB8AC3E}">
        <p14:creationId xmlns:p14="http://schemas.microsoft.com/office/powerpoint/2010/main" val="37584832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dt" idx="10"/>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65" name="Shape 65"/>
          <p:cNvSpPr txBox="1"/>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66" name="Shape 66"/>
          <p:cNvSpPr txBox="1"/>
          <p:nvPr/>
        </p:nvSpPr>
        <p:spPr>
          <a:xfrm>
            <a:off x="3849687" y="9377361"/>
            <a:ext cx="2944811" cy="492125"/>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200" b="0" i="0" u="none" strike="noStrike" cap="none">
                <a:solidFill>
                  <a:srgbClr val="000000"/>
                </a:solidFill>
                <a:latin typeface="Kaushan Script"/>
                <a:ea typeface="Kaushan Script"/>
                <a:cs typeface="Kaushan Script"/>
                <a:sym typeface="Kaushan Script"/>
              </a:rPr>
              <a:t>1</a:t>
            </a:fld>
            <a:endParaRPr sz="1200" b="0" i="0" u="none" strike="noStrike" cap="none">
              <a:solidFill>
                <a:srgbClr val="000000"/>
              </a:solidFill>
              <a:latin typeface="Kaushan Script"/>
              <a:ea typeface="Kaushan Script"/>
              <a:cs typeface="Kaushan Script"/>
              <a:sym typeface="Kaushan Script"/>
            </a:endParaRPr>
          </a:p>
        </p:txBody>
      </p:sp>
      <p:sp>
        <p:nvSpPr>
          <p:cNvPr id="67" name="Shape 67"/>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68" name="Shape 68"/>
          <p:cNvSpPr txBox="1">
            <a:spLocks noGrp="1"/>
          </p:cNvSpPr>
          <p:nvPr>
            <p:ph type="body" idx="1"/>
          </p:nvPr>
        </p:nvSpPr>
        <p:spPr>
          <a:xfrm>
            <a:off x="679450" y="4689475"/>
            <a:ext cx="5438774" cy="4443411"/>
          </a:xfrm>
          <a:prstGeom prst="rect">
            <a:avLst/>
          </a:prstGeom>
          <a:noFill/>
          <a:ln>
            <a:noFill/>
          </a:ln>
        </p:spPr>
        <p:txBody>
          <a:bodyPr spcFirstLastPara="1" wrap="square" lIns="90000" tIns="46800" rIns="90000" bIns="46800" anchor="ctr"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dt" idx="10"/>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219" name="Shape 219"/>
          <p:cNvSpPr txBox="1"/>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220" name="Shape 220"/>
          <p:cNvSpPr txBox="1"/>
          <p:nvPr/>
        </p:nvSpPr>
        <p:spPr>
          <a:xfrm>
            <a:off x="3849687" y="9377361"/>
            <a:ext cx="2944811" cy="492125"/>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200" b="0" i="0" u="none" strike="noStrike" cap="none">
                <a:solidFill>
                  <a:srgbClr val="000000"/>
                </a:solidFill>
                <a:latin typeface="Kaushan Script"/>
                <a:ea typeface="Kaushan Script"/>
                <a:cs typeface="Kaushan Script"/>
                <a:sym typeface="Kaushan Script"/>
              </a:rPr>
              <a:t>10</a:t>
            </a:fld>
            <a:endParaRPr sz="1200" b="0" i="0" u="none" strike="noStrike" cap="none">
              <a:solidFill>
                <a:srgbClr val="000000"/>
              </a:solidFill>
              <a:latin typeface="Kaushan Script"/>
              <a:ea typeface="Kaushan Script"/>
              <a:cs typeface="Kaushan Script"/>
              <a:sym typeface="Kaushan Script"/>
            </a:endParaRPr>
          </a:p>
        </p:txBody>
      </p:sp>
      <p:sp>
        <p:nvSpPr>
          <p:cNvPr id="221" name="Shape 221"/>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22" name="Shape 222"/>
          <p:cNvSpPr txBox="1">
            <a:spLocks noGrp="1"/>
          </p:cNvSpPr>
          <p:nvPr>
            <p:ph type="body" idx="1"/>
          </p:nvPr>
        </p:nvSpPr>
        <p:spPr>
          <a:xfrm>
            <a:off x="679450" y="4689475"/>
            <a:ext cx="5438774" cy="4443411"/>
          </a:xfrm>
          <a:prstGeom prst="rect">
            <a:avLst/>
          </a:prstGeom>
          <a:noFill/>
          <a:ln>
            <a:noFill/>
          </a:ln>
        </p:spPr>
        <p:txBody>
          <a:bodyPr spcFirstLastPara="1" wrap="square" lIns="90000" tIns="46800" rIns="90000" bIns="46800" anchor="ctr"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dt" idx="10"/>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229" name="Shape 229"/>
          <p:cNvSpPr txBox="1"/>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230" name="Shape 230"/>
          <p:cNvSpPr txBox="1"/>
          <p:nvPr/>
        </p:nvSpPr>
        <p:spPr>
          <a:xfrm>
            <a:off x="3849687" y="9377361"/>
            <a:ext cx="2944811" cy="492125"/>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200" b="0" i="0" u="none" strike="noStrike" cap="none">
                <a:solidFill>
                  <a:srgbClr val="000000"/>
                </a:solidFill>
                <a:latin typeface="Kaushan Script"/>
                <a:ea typeface="Kaushan Script"/>
                <a:cs typeface="Kaushan Script"/>
                <a:sym typeface="Kaushan Script"/>
              </a:rPr>
              <a:t>11</a:t>
            </a:fld>
            <a:endParaRPr sz="1200" b="0" i="0" u="none" strike="noStrike" cap="none">
              <a:solidFill>
                <a:srgbClr val="000000"/>
              </a:solidFill>
              <a:latin typeface="Kaushan Script"/>
              <a:ea typeface="Kaushan Script"/>
              <a:cs typeface="Kaushan Script"/>
              <a:sym typeface="Kaushan Script"/>
            </a:endParaRPr>
          </a:p>
        </p:txBody>
      </p:sp>
      <p:sp>
        <p:nvSpPr>
          <p:cNvPr id="231" name="Shape 231"/>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32" name="Shape 232"/>
          <p:cNvSpPr txBox="1">
            <a:spLocks noGrp="1"/>
          </p:cNvSpPr>
          <p:nvPr>
            <p:ph type="body" idx="1"/>
          </p:nvPr>
        </p:nvSpPr>
        <p:spPr>
          <a:xfrm>
            <a:off x="679450" y="4689475"/>
            <a:ext cx="5438774" cy="4443411"/>
          </a:xfrm>
          <a:prstGeom prst="rect">
            <a:avLst/>
          </a:prstGeom>
          <a:noFill/>
          <a:ln>
            <a:noFill/>
          </a:ln>
        </p:spPr>
        <p:txBody>
          <a:bodyPr spcFirstLastPara="1" wrap="square" lIns="90000" tIns="46800" rIns="90000" bIns="46800" anchor="ctr"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dt" idx="10"/>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241" name="Shape 241"/>
          <p:cNvSpPr txBox="1"/>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242" name="Shape 242"/>
          <p:cNvSpPr txBox="1"/>
          <p:nvPr/>
        </p:nvSpPr>
        <p:spPr>
          <a:xfrm>
            <a:off x="3849687" y="9377361"/>
            <a:ext cx="2944811" cy="492125"/>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200" b="0" i="0" u="none" strike="noStrike" cap="none">
                <a:solidFill>
                  <a:srgbClr val="000000"/>
                </a:solidFill>
                <a:latin typeface="Kaushan Script"/>
                <a:ea typeface="Kaushan Script"/>
                <a:cs typeface="Kaushan Script"/>
                <a:sym typeface="Kaushan Script"/>
              </a:rPr>
              <a:t>12</a:t>
            </a:fld>
            <a:endParaRPr sz="1200" b="0" i="0" u="none" strike="noStrike" cap="none">
              <a:solidFill>
                <a:srgbClr val="000000"/>
              </a:solidFill>
              <a:latin typeface="Kaushan Script"/>
              <a:ea typeface="Kaushan Script"/>
              <a:cs typeface="Kaushan Script"/>
              <a:sym typeface="Kaushan Script"/>
            </a:endParaRPr>
          </a:p>
        </p:txBody>
      </p:sp>
      <p:sp>
        <p:nvSpPr>
          <p:cNvPr id="243" name="Shape 243"/>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44" name="Shape 244"/>
          <p:cNvSpPr txBox="1">
            <a:spLocks noGrp="1"/>
          </p:cNvSpPr>
          <p:nvPr>
            <p:ph type="body" idx="1"/>
          </p:nvPr>
        </p:nvSpPr>
        <p:spPr>
          <a:xfrm>
            <a:off x="679450" y="4689475"/>
            <a:ext cx="5438774" cy="4443411"/>
          </a:xfrm>
          <a:prstGeom prst="rect">
            <a:avLst/>
          </a:prstGeom>
          <a:noFill/>
          <a:ln>
            <a:noFill/>
          </a:ln>
        </p:spPr>
        <p:txBody>
          <a:bodyPr spcFirstLastPara="1" wrap="square" lIns="90000" tIns="46800" rIns="90000" bIns="46800" anchor="ctr"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dt" idx="10"/>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256" name="Shape 256"/>
          <p:cNvSpPr txBox="1"/>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257" name="Shape 257"/>
          <p:cNvSpPr txBox="1"/>
          <p:nvPr/>
        </p:nvSpPr>
        <p:spPr>
          <a:xfrm>
            <a:off x="3849687" y="9377361"/>
            <a:ext cx="2944811" cy="492125"/>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200" b="0" i="0" u="none" strike="noStrike" cap="none">
                <a:solidFill>
                  <a:srgbClr val="000000"/>
                </a:solidFill>
                <a:latin typeface="Kaushan Script"/>
                <a:ea typeface="Kaushan Script"/>
                <a:cs typeface="Kaushan Script"/>
                <a:sym typeface="Kaushan Script"/>
              </a:rPr>
              <a:t>13</a:t>
            </a:fld>
            <a:endParaRPr sz="1200" b="0" i="0" u="none" strike="noStrike" cap="none">
              <a:solidFill>
                <a:srgbClr val="000000"/>
              </a:solidFill>
              <a:latin typeface="Kaushan Script"/>
              <a:ea typeface="Kaushan Script"/>
              <a:cs typeface="Kaushan Script"/>
              <a:sym typeface="Kaushan Script"/>
            </a:endParaRPr>
          </a:p>
        </p:txBody>
      </p:sp>
      <p:sp>
        <p:nvSpPr>
          <p:cNvPr id="258" name="Shape 258"/>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59" name="Shape 259"/>
          <p:cNvSpPr txBox="1">
            <a:spLocks noGrp="1"/>
          </p:cNvSpPr>
          <p:nvPr>
            <p:ph type="body" idx="1"/>
          </p:nvPr>
        </p:nvSpPr>
        <p:spPr>
          <a:xfrm>
            <a:off x="679450" y="4689475"/>
            <a:ext cx="5438774" cy="4443411"/>
          </a:xfrm>
          <a:prstGeom prst="rect">
            <a:avLst/>
          </a:prstGeom>
          <a:noFill/>
          <a:ln>
            <a:noFill/>
          </a:ln>
        </p:spPr>
        <p:txBody>
          <a:bodyPr spcFirstLastPara="1" wrap="square" lIns="90000" tIns="46800" rIns="90000" bIns="46800" anchor="ctr"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dt" idx="10"/>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272" name="Shape 272"/>
          <p:cNvSpPr txBox="1"/>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273" name="Shape 273"/>
          <p:cNvSpPr txBox="1"/>
          <p:nvPr/>
        </p:nvSpPr>
        <p:spPr>
          <a:xfrm>
            <a:off x="3849687" y="9377361"/>
            <a:ext cx="2944811" cy="492125"/>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200" b="0" i="0" u="none" strike="noStrike" cap="none">
                <a:solidFill>
                  <a:srgbClr val="000000"/>
                </a:solidFill>
                <a:latin typeface="Kaushan Script"/>
                <a:ea typeface="Kaushan Script"/>
                <a:cs typeface="Kaushan Script"/>
                <a:sym typeface="Kaushan Script"/>
              </a:rPr>
              <a:t>14</a:t>
            </a:fld>
            <a:endParaRPr sz="1200" b="0" i="0" u="none" strike="noStrike" cap="none">
              <a:solidFill>
                <a:srgbClr val="000000"/>
              </a:solidFill>
              <a:latin typeface="Kaushan Script"/>
              <a:ea typeface="Kaushan Script"/>
              <a:cs typeface="Kaushan Script"/>
              <a:sym typeface="Kaushan Script"/>
            </a:endParaRPr>
          </a:p>
        </p:txBody>
      </p:sp>
      <p:sp>
        <p:nvSpPr>
          <p:cNvPr id="274" name="Shape 274"/>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75" name="Shape 275"/>
          <p:cNvSpPr txBox="1">
            <a:spLocks noGrp="1"/>
          </p:cNvSpPr>
          <p:nvPr>
            <p:ph type="body" idx="1"/>
          </p:nvPr>
        </p:nvSpPr>
        <p:spPr>
          <a:xfrm>
            <a:off x="679450" y="4689475"/>
            <a:ext cx="5438774" cy="4443411"/>
          </a:xfrm>
          <a:prstGeom prst="rect">
            <a:avLst/>
          </a:prstGeom>
          <a:noFill/>
          <a:ln>
            <a:noFill/>
          </a:ln>
        </p:spPr>
        <p:txBody>
          <a:bodyPr spcFirstLastPara="1" wrap="square" lIns="90000" tIns="46800" rIns="90000" bIns="46800" anchor="ctr"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dt" idx="10"/>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285" name="Shape 285"/>
          <p:cNvSpPr txBox="1"/>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286" name="Shape 286"/>
          <p:cNvSpPr txBox="1"/>
          <p:nvPr/>
        </p:nvSpPr>
        <p:spPr>
          <a:xfrm>
            <a:off x="3849687" y="9377361"/>
            <a:ext cx="2944811" cy="492125"/>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200" b="0" i="0" u="none" strike="noStrike" cap="none">
                <a:solidFill>
                  <a:srgbClr val="000000"/>
                </a:solidFill>
                <a:latin typeface="Kaushan Script"/>
                <a:ea typeface="Kaushan Script"/>
                <a:cs typeface="Kaushan Script"/>
                <a:sym typeface="Kaushan Script"/>
              </a:rPr>
              <a:t>15</a:t>
            </a:fld>
            <a:endParaRPr sz="1200" b="0" i="0" u="none" strike="noStrike" cap="none">
              <a:solidFill>
                <a:srgbClr val="000000"/>
              </a:solidFill>
              <a:latin typeface="Kaushan Script"/>
              <a:ea typeface="Kaushan Script"/>
              <a:cs typeface="Kaushan Script"/>
              <a:sym typeface="Kaushan Script"/>
            </a:endParaRPr>
          </a:p>
        </p:txBody>
      </p:sp>
      <p:sp>
        <p:nvSpPr>
          <p:cNvPr id="287" name="Shape 287"/>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88" name="Shape 288"/>
          <p:cNvSpPr txBox="1">
            <a:spLocks noGrp="1"/>
          </p:cNvSpPr>
          <p:nvPr>
            <p:ph type="body" idx="1"/>
          </p:nvPr>
        </p:nvSpPr>
        <p:spPr>
          <a:xfrm>
            <a:off x="679450" y="4689475"/>
            <a:ext cx="5438774" cy="4443411"/>
          </a:xfrm>
          <a:prstGeom prst="rect">
            <a:avLst/>
          </a:prstGeom>
          <a:noFill/>
          <a:ln>
            <a:noFill/>
          </a:ln>
        </p:spPr>
        <p:txBody>
          <a:bodyPr spcFirstLastPara="1" wrap="square" lIns="90000" tIns="46800" rIns="90000" bIns="46800" anchor="ctr"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dt" idx="10"/>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299" name="Shape 299"/>
          <p:cNvSpPr txBox="1"/>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300" name="Shape 300"/>
          <p:cNvSpPr txBox="1"/>
          <p:nvPr/>
        </p:nvSpPr>
        <p:spPr>
          <a:xfrm>
            <a:off x="3849687" y="9377361"/>
            <a:ext cx="2944811" cy="492125"/>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200" b="0" i="0" u="none" strike="noStrike" cap="none">
                <a:solidFill>
                  <a:srgbClr val="000000"/>
                </a:solidFill>
                <a:latin typeface="Kaushan Script"/>
                <a:ea typeface="Kaushan Script"/>
                <a:cs typeface="Kaushan Script"/>
                <a:sym typeface="Kaushan Script"/>
              </a:rPr>
              <a:t>16</a:t>
            </a:fld>
            <a:endParaRPr sz="1200" b="0" i="0" u="none" strike="noStrike" cap="none">
              <a:solidFill>
                <a:srgbClr val="000000"/>
              </a:solidFill>
              <a:latin typeface="Kaushan Script"/>
              <a:ea typeface="Kaushan Script"/>
              <a:cs typeface="Kaushan Script"/>
              <a:sym typeface="Kaushan Script"/>
            </a:endParaRPr>
          </a:p>
        </p:txBody>
      </p:sp>
      <p:sp>
        <p:nvSpPr>
          <p:cNvPr id="301" name="Shape 301"/>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02" name="Shape 302"/>
          <p:cNvSpPr txBox="1">
            <a:spLocks noGrp="1"/>
          </p:cNvSpPr>
          <p:nvPr>
            <p:ph type="body" idx="1"/>
          </p:nvPr>
        </p:nvSpPr>
        <p:spPr>
          <a:xfrm>
            <a:off x="679450" y="4689475"/>
            <a:ext cx="5438774" cy="4443411"/>
          </a:xfrm>
          <a:prstGeom prst="rect">
            <a:avLst/>
          </a:prstGeom>
          <a:noFill/>
          <a:ln>
            <a:noFill/>
          </a:ln>
        </p:spPr>
        <p:txBody>
          <a:bodyPr spcFirstLastPara="1" wrap="square" lIns="90000" tIns="46800" rIns="90000" bIns="46800" anchor="ctr"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dt" idx="10"/>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309" name="Shape 309"/>
          <p:cNvSpPr txBox="1"/>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310" name="Shape 310"/>
          <p:cNvSpPr txBox="1"/>
          <p:nvPr/>
        </p:nvSpPr>
        <p:spPr>
          <a:xfrm>
            <a:off x="3849687" y="9377361"/>
            <a:ext cx="2944811" cy="492125"/>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200" b="0" i="0" u="none" strike="noStrike" cap="none">
                <a:solidFill>
                  <a:srgbClr val="000000"/>
                </a:solidFill>
                <a:latin typeface="Kaushan Script"/>
                <a:ea typeface="Kaushan Script"/>
                <a:cs typeface="Kaushan Script"/>
                <a:sym typeface="Kaushan Script"/>
              </a:rPr>
              <a:t>17</a:t>
            </a:fld>
            <a:endParaRPr sz="1200" b="0" i="0" u="none" strike="noStrike" cap="none">
              <a:solidFill>
                <a:srgbClr val="000000"/>
              </a:solidFill>
              <a:latin typeface="Kaushan Script"/>
              <a:ea typeface="Kaushan Script"/>
              <a:cs typeface="Kaushan Script"/>
              <a:sym typeface="Kaushan Script"/>
            </a:endParaRPr>
          </a:p>
        </p:txBody>
      </p:sp>
      <p:sp>
        <p:nvSpPr>
          <p:cNvPr id="311" name="Shape 311"/>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12" name="Shape 312"/>
          <p:cNvSpPr txBox="1">
            <a:spLocks noGrp="1"/>
          </p:cNvSpPr>
          <p:nvPr>
            <p:ph type="body" idx="1"/>
          </p:nvPr>
        </p:nvSpPr>
        <p:spPr>
          <a:xfrm>
            <a:off x="679450" y="4689475"/>
            <a:ext cx="5438774" cy="4443411"/>
          </a:xfrm>
          <a:prstGeom prst="rect">
            <a:avLst/>
          </a:prstGeom>
          <a:noFill/>
          <a:ln>
            <a:noFill/>
          </a:ln>
        </p:spPr>
        <p:txBody>
          <a:bodyPr spcFirstLastPara="1" wrap="square" lIns="90000" tIns="46800" rIns="90000" bIns="46800" anchor="ctr"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79450" y="4689475"/>
            <a:ext cx="5437187" cy="4441825"/>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321" name="Shape 321"/>
          <p:cNvSpPr>
            <a:spLocks noGrp="1" noRot="1" noChangeAspect="1"/>
          </p:cNvSpPr>
          <p:nvPr>
            <p:ph type="sldImg" idx="2"/>
          </p:nvPr>
        </p:nvSpPr>
        <p:spPr>
          <a:xfrm>
            <a:off x="930275" y="739775"/>
            <a:ext cx="4935538" cy="3702050"/>
          </a:xfrm>
          <a:custGeom>
            <a:avLst/>
            <a:gdLst/>
            <a:ahLst/>
            <a:cxnLst/>
            <a:rect l="0" t="0" r="0" b="0"/>
            <a:pathLst>
              <a:path w="120000" h="120000" extrusionOk="0">
                <a:moveTo>
                  <a:pt x="0" y="0"/>
                </a:moveTo>
                <a:lnTo>
                  <a:pt x="120000" y="0"/>
                </a:lnTo>
                <a:lnTo>
                  <a:pt x="120000" y="120000"/>
                </a:lnTo>
                <a:lnTo>
                  <a:pt x="0" y="120000"/>
                </a:lnTo>
                <a:close/>
              </a:path>
            </a:pathLst>
          </a:custGeom>
          <a:noFill/>
          <a:ln w="12600" cap="sq" cmpd="sng">
            <a:solidFill>
              <a:srgbClr val="000000"/>
            </a:solidFill>
            <a:prstDash val="solid"/>
            <a:miter lim="8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79450" y="4689475"/>
            <a:ext cx="5437187" cy="4441825"/>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333" name="Shape 333"/>
          <p:cNvSpPr>
            <a:spLocks noGrp="1" noRot="1" noChangeAspect="1"/>
          </p:cNvSpPr>
          <p:nvPr>
            <p:ph type="sldImg" idx="2"/>
          </p:nvPr>
        </p:nvSpPr>
        <p:spPr>
          <a:xfrm>
            <a:off x="930275" y="739775"/>
            <a:ext cx="4935538" cy="3702050"/>
          </a:xfrm>
          <a:custGeom>
            <a:avLst/>
            <a:gdLst/>
            <a:ahLst/>
            <a:cxnLst/>
            <a:rect l="0" t="0" r="0" b="0"/>
            <a:pathLst>
              <a:path w="120000" h="120000" extrusionOk="0">
                <a:moveTo>
                  <a:pt x="0" y="0"/>
                </a:moveTo>
                <a:lnTo>
                  <a:pt x="120000" y="0"/>
                </a:lnTo>
                <a:lnTo>
                  <a:pt x="120000" y="120000"/>
                </a:lnTo>
                <a:lnTo>
                  <a:pt x="0" y="120000"/>
                </a:lnTo>
                <a:close/>
              </a:path>
            </a:pathLst>
          </a:custGeom>
          <a:noFill/>
          <a:ln w="12600" cap="sq" cmpd="sng">
            <a:solidFill>
              <a:srgbClr val="000000"/>
            </a:solidFill>
            <a:prstDash val="solid"/>
            <a:miter lim="8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dt" idx="10"/>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85" name="Shape 85"/>
          <p:cNvSpPr txBox="1"/>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86" name="Shape 86"/>
          <p:cNvSpPr txBox="1"/>
          <p:nvPr/>
        </p:nvSpPr>
        <p:spPr>
          <a:xfrm>
            <a:off x="3849687" y="9377361"/>
            <a:ext cx="2944811" cy="492125"/>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200" b="0" i="0" u="none" strike="noStrike" cap="none">
                <a:solidFill>
                  <a:srgbClr val="000000"/>
                </a:solidFill>
                <a:latin typeface="Kaushan Script"/>
                <a:ea typeface="Kaushan Script"/>
                <a:cs typeface="Kaushan Script"/>
                <a:sym typeface="Kaushan Script"/>
              </a:rPr>
              <a:t>2</a:t>
            </a:fld>
            <a:endParaRPr sz="1200" b="0" i="0" u="none" strike="noStrike" cap="none">
              <a:solidFill>
                <a:srgbClr val="000000"/>
              </a:solidFill>
              <a:latin typeface="Kaushan Script"/>
              <a:ea typeface="Kaushan Script"/>
              <a:cs typeface="Kaushan Script"/>
              <a:sym typeface="Kaushan Script"/>
            </a:endParaRPr>
          </a:p>
        </p:txBody>
      </p:sp>
      <p:sp>
        <p:nvSpPr>
          <p:cNvPr id="87" name="Shape 87"/>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88" name="Shape 88"/>
          <p:cNvSpPr txBox="1">
            <a:spLocks noGrp="1"/>
          </p:cNvSpPr>
          <p:nvPr>
            <p:ph type="body" idx="1"/>
          </p:nvPr>
        </p:nvSpPr>
        <p:spPr>
          <a:xfrm>
            <a:off x="679450" y="4689475"/>
            <a:ext cx="5438774" cy="4443411"/>
          </a:xfrm>
          <a:prstGeom prst="rect">
            <a:avLst/>
          </a:prstGeom>
          <a:noFill/>
          <a:ln>
            <a:noFill/>
          </a:ln>
        </p:spPr>
        <p:txBody>
          <a:bodyPr spcFirstLastPara="1" wrap="square" lIns="90000" tIns="46800" rIns="90000" bIns="46800" anchor="ctr"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79450" y="4689475"/>
            <a:ext cx="5437187" cy="4441825"/>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345" name="Shape 345"/>
          <p:cNvSpPr>
            <a:spLocks noGrp="1" noRot="1" noChangeAspect="1"/>
          </p:cNvSpPr>
          <p:nvPr>
            <p:ph type="sldImg" idx="2"/>
          </p:nvPr>
        </p:nvSpPr>
        <p:spPr>
          <a:xfrm>
            <a:off x="930275" y="739775"/>
            <a:ext cx="4935538" cy="3702050"/>
          </a:xfrm>
          <a:custGeom>
            <a:avLst/>
            <a:gdLst/>
            <a:ahLst/>
            <a:cxnLst/>
            <a:rect l="0" t="0" r="0" b="0"/>
            <a:pathLst>
              <a:path w="120000" h="120000" extrusionOk="0">
                <a:moveTo>
                  <a:pt x="0" y="0"/>
                </a:moveTo>
                <a:lnTo>
                  <a:pt x="120000" y="0"/>
                </a:lnTo>
                <a:lnTo>
                  <a:pt x="120000" y="120000"/>
                </a:lnTo>
                <a:lnTo>
                  <a:pt x="0" y="120000"/>
                </a:lnTo>
                <a:close/>
              </a:path>
            </a:pathLst>
          </a:custGeom>
          <a:noFill/>
          <a:ln w="12600" cap="sq" cmpd="sng">
            <a:solidFill>
              <a:srgbClr val="000000"/>
            </a:solidFill>
            <a:prstDash val="solid"/>
            <a:miter lim="8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79450" y="4689475"/>
            <a:ext cx="5437187" cy="4441825"/>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358" name="Shape 358"/>
          <p:cNvSpPr>
            <a:spLocks noGrp="1" noRot="1" noChangeAspect="1"/>
          </p:cNvSpPr>
          <p:nvPr>
            <p:ph type="sldImg" idx="2"/>
          </p:nvPr>
        </p:nvSpPr>
        <p:spPr>
          <a:xfrm>
            <a:off x="930275" y="739775"/>
            <a:ext cx="4935538" cy="3702050"/>
          </a:xfrm>
          <a:custGeom>
            <a:avLst/>
            <a:gdLst/>
            <a:ahLst/>
            <a:cxnLst/>
            <a:rect l="0" t="0" r="0" b="0"/>
            <a:pathLst>
              <a:path w="120000" h="120000" extrusionOk="0">
                <a:moveTo>
                  <a:pt x="0" y="0"/>
                </a:moveTo>
                <a:lnTo>
                  <a:pt x="120000" y="0"/>
                </a:lnTo>
                <a:lnTo>
                  <a:pt x="120000" y="120000"/>
                </a:lnTo>
                <a:lnTo>
                  <a:pt x="0" y="120000"/>
                </a:lnTo>
                <a:close/>
              </a:path>
            </a:pathLst>
          </a:custGeom>
          <a:noFill/>
          <a:ln w="12600" cap="sq" cmpd="sng">
            <a:solidFill>
              <a:srgbClr val="000000"/>
            </a:solidFill>
            <a:prstDash val="solid"/>
            <a:miter lim="8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679450" y="4689475"/>
            <a:ext cx="5437187" cy="4441825"/>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370" name="Shape 370"/>
          <p:cNvSpPr>
            <a:spLocks noGrp="1" noRot="1" noChangeAspect="1"/>
          </p:cNvSpPr>
          <p:nvPr>
            <p:ph type="sldImg" idx="2"/>
          </p:nvPr>
        </p:nvSpPr>
        <p:spPr>
          <a:xfrm>
            <a:off x="930275" y="739775"/>
            <a:ext cx="4935538" cy="3702050"/>
          </a:xfrm>
          <a:custGeom>
            <a:avLst/>
            <a:gdLst/>
            <a:ahLst/>
            <a:cxnLst/>
            <a:rect l="0" t="0" r="0" b="0"/>
            <a:pathLst>
              <a:path w="120000" h="120000" extrusionOk="0">
                <a:moveTo>
                  <a:pt x="0" y="0"/>
                </a:moveTo>
                <a:lnTo>
                  <a:pt x="120000" y="0"/>
                </a:lnTo>
                <a:lnTo>
                  <a:pt x="120000" y="120000"/>
                </a:lnTo>
                <a:lnTo>
                  <a:pt x="0" y="120000"/>
                </a:lnTo>
                <a:close/>
              </a:path>
            </a:pathLst>
          </a:custGeom>
          <a:noFill/>
          <a:ln w="12600" cap="sq" cmpd="sng">
            <a:solidFill>
              <a:srgbClr val="000000"/>
            </a:solidFill>
            <a:prstDash val="solid"/>
            <a:miter lim="8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79450" y="4689475"/>
            <a:ext cx="5437187" cy="4441825"/>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380" name="Shape 380"/>
          <p:cNvSpPr>
            <a:spLocks noGrp="1" noRot="1" noChangeAspect="1"/>
          </p:cNvSpPr>
          <p:nvPr>
            <p:ph type="sldImg" idx="2"/>
          </p:nvPr>
        </p:nvSpPr>
        <p:spPr>
          <a:xfrm>
            <a:off x="930275" y="739775"/>
            <a:ext cx="4935538" cy="3702050"/>
          </a:xfrm>
          <a:custGeom>
            <a:avLst/>
            <a:gdLst/>
            <a:ahLst/>
            <a:cxnLst/>
            <a:rect l="0" t="0" r="0" b="0"/>
            <a:pathLst>
              <a:path w="120000" h="120000" extrusionOk="0">
                <a:moveTo>
                  <a:pt x="0" y="0"/>
                </a:moveTo>
                <a:lnTo>
                  <a:pt x="120000" y="0"/>
                </a:lnTo>
                <a:lnTo>
                  <a:pt x="120000" y="120000"/>
                </a:lnTo>
                <a:lnTo>
                  <a:pt x="0" y="120000"/>
                </a:lnTo>
                <a:close/>
              </a:path>
            </a:pathLst>
          </a:custGeom>
          <a:noFill/>
          <a:ln w="12600" cap="sq" cmpd="sng">
            <a:solidFill>
              <a:srgbClr val="000000"/>
            </a:solidFill>
            <a:prstDash val="solid"/>
            <a:miter lim="8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79450" y="4689475"/>
            <a:ext cx="5437187" cy="4441825"/>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387" name="Shape 387"/>
          <p:cNvSpPr>
            <a:spLocks noGrp="1" noRot="1" noChangeAspect="1"/>
          </p:cNvSpPr>
          <p:nvPr>
            <p:ph type="sldImg" idx="2"/>
          </p:nvPr>
        </p:nvSpPr>
        <p:spPr>
          <a:xfrm>
            <a:off x="930275" y="739775"/>
            <a:ext cx="4935538" cy="3702050"/>
          </a:xfrm>
          <a:custGeom>
            <a:avLst/>
            <a:gdLst/>
            <a:ahLst/>
            <a:cxnLst/>
            <a:rect l="0" t="0" r="0" b="0"/>
            <a:pathLst>
              <a:path w="120000" h="120000" extrusionOk="0">
                <a:moveTo>
                  <a:pt x="0" y="0"/>
                </a:moveTo>
                <a:lnTo>
                  <a:pt x="120000" y="0"/>
                </a:lnTo>
                <a:lnTo>
                  <a:pt x="120000" y="120000"/>
                </a:lnTo>
                <a:lnTo>
                  <a:pt x="0" y="120000"/>
                </a:lnTo>
                <a:close/>
              </a:path>
            </a:pathLst>
          </a:custGeom>
          <a:noFill/>
          <a:ln w="12600" cap="sq" cmpd="sng">
            <a:solidFill>
              <a:srgbClr val="000000"/>
            </a:solidFill>
            <a:prstDash val="solid"/>
            <a:miter lim="8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79450" y="4689475"/>
            <a:ext cx="5437187" cy="4441825"/>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396" name="Shape 396"/>
          <p:cNvSpPr>
            <a:spLocks noGrp="1" noRot="1" noChangeAspect="1"/>
          </p:cNvSpPr>
          <p:nvPr>
            <p:ph type="sldImg" idx="2"/>
          </p:nvPr>
        </p:nvSpPr>
        <p:spPr>
          <a:xfrm>
            <a:off x="930275" y="739775"/>
            <a:ext cx="4935538" cy="3702050"/>
          </a:xfrm>
          <a:custGeom>
            <a:avLst/>
            <a:gdLst/>
            <a:ahLst/>
            <a:cxnLst/>
            <a:rect l="0" t="0" r="0" b="0"/>
            <a:pathLst>
              <a:path w="120000" h="120000" extrusionOk="0">
                <a:moveTo>
                  <a:pt x="0" y="0"/>
                </a:moveTo>
                <a:lnTo>
                  <a:pt x="120000" y="0"/>
                </a:lnTo>
                <a:lnTo>
                  <a:pt x="120000" y="120000"/>
                </a:lnTo>
                <a:lnTo>
                  <a:pt x="0" y="120000"/>
                </a:lnTo>
                <a:close/>
              </a:path>
            </a:pathLst>
          </a:custGeom>
          <a:noFill/>
          <a:ln w="12600" cap="sq" cmpd="sng">
            <a:solidFill>
              <a:srgbClr val="000000"/>
            </a:solidFill>
            <a:prstDash val="solid"/>
            <a:miter lim="8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679450" y="4689475"/>
            <a:ext cx="5437187" cy="4441825"/>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408" name="Shape 408"/>
          <p:cNvSpPr>
            <a:spLocks noGrp="1" noRot="1" noChangeAspect="1"/>
          </p:cNvSpPr>
          <p:nvPr>
            <p:ph type="sldImg" idx="2"/>
          </p:nvPr>
        </p:nvSpPr>
        <p:spPr>
          <a:xfrm>
            <a:off x="930275" y="739775"/>
            <a:ext cx="4935538" cy="3702050"/>
          </a:xfrm>
          <a:custGeom>
            <a:avLst/>
            <a:gdLst/>
            <a:ahLst/>
            <a:cxnLst/>
            <a:rect l="0" t="0" r="0" b="0"/>
            <a:pathLst>
              <a:path w="120000" h="120000" extrusionOk="0">
                <a:moveTo>
                  <a:pt x="0" y="0"/>
                </a:moveTo>
                <a:lnTo>
                  <a:pt x="120000" y="0"/>
                </a:lnTo>
                <a:lnTo>
                  <a:pt x="120000" y="120000"/>
                </a:lnTo>
                <a:lnTo>
                  <a:pt x="0" y="120000"/>
                </a:lnTo>
                <a:close/>
              </a:path>
            </a:pathLst>
          </a:custGeom>
          <a:noFill/>
          <a:ln w="12600" cap="sq" cmpd="sng">
            <a:solidFill>
              <a:srgbClr val="000000"/>
            </a:solidFill>
            <a:prstDash val="solid"/>
            <a:miter lim="8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79450" y="4689475"/>
            <a:ext cx="5437187" cy="4441825"/>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423" name="Shape 423"/>
          <p:cNvSpPr>
            <a:spLocks noGrp="1" noRot="1" noChangeAspect="1"/>
          </p:cNvSpPr>
          <p:nvPr>
            <p:ph type="sldImg" idx="2"/>
          </p:nvPr>
        </p:nvSpPr>
        <p:spPr>
          <a:xfrm>
            <a:off x="930275" y="739775"/>
            <a:ext cx="4935538" cy="3702050"/>
          </a:xfrm>
          <a:custGeom>
            <a:avLst/>
            <a:gdLst/>
            <a:ahLst/>
            <a:cxnLst/>
            <a:rect l="0" t="0" r="0" b="0"/>
            <a:pathLst>
              <a:path w="120000" h="120000" extrusionOk="0">
                <a:moveTo>
                  <a:pt x="0" y="0"/>
                </a:moveTo>
                <a:lnTo>
                  <a:pt x="120000" y="0"/>
                </a:lnTo>
                <a:lnTo>
                  <a:pt x="120000" y="120000"/>
                </a:lnTo>
                <a:lnTo>
                  <a:pt x="0" y="120000"/>
                </a:lnTo>
                <a:close/>
              </a:path>
            </a:pathLst>
          </a:custGeom>
          <a:noFill/>
          <a:ln w="12600" cap="sq" cmpd="sng">
            <a:solidFill>
              <a:srgbClr val="000000"/>
            </a:solidFill>
            <a:prstDash val="solid"/>
            <a:miter lim="8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79450" y="4689475"/>
            <a:ext cx="5437187" cy="4441825"/>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436" name="Shape 436"/>
          <p:cNvSpPr>
            <a:spLocks noGrp="1" noRot="1" noChangeAspect="1"/>
          </p:cNvSpPr>
          <p:nvPr>
            <p:ph type="sldImg" idx="2"/>
          </p:nvPr>
        </p:nvSpPr>
        <p:spPr>
          <a:xfrm>
            <a:off x="930275" y="739775"/>
            <a:ext cx="4935538" cy="3702050"/>
          </a:xfrm>
          <a:custGeom>
            <a:avLst/>
            <a:gdLst/>
            <a:ahLst/>
            <a:cxnLst/>
            <a:rect l="0" t="0" r="0" b="0"/>
            <a:pathLst>
              <a:path w="120000" h="120000" extrusionOk="0">
                <a:moveTo>
                  <a:pt x="0" y="0"/>
                </a:moveTo>
                <a:lnTo>
                  <a:pt x="120000" y="0"/>
                </a:lnTo>
                <a:lnTo>
                  <a:pt x="120000" y="120000"/>
                </a:lnTo>
                <a:lnTo>
                  <a:pt x="0" y="120000"/>
                </a:lnTo>
                <a:close/>
              </a:path>
            </a:pathLst>
          </a:custGeom>
          <a:noFill/>
          <a:ln w="12600" cap="sq" cmpd="sng">
            <a:solidFill>
              <a:srgbClr val="000000"/>
            </a:solidFill>
            <a:prstDash val="solid"/>
            <a:miter lim="8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txBox="1">
            <a:spLocks noGrp="1"/>
          </p:cNvSpPr>
          <p:nvPr>
            <p:ph type="body" idx="1"/>
          </p:nvPr>
        </p:nvSpPr>
        <p:spPr>
          <a:xfrm>
            <a:off x="679450" y="4689475"/>
            <a:ext cx="5437187" cy="444182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46" name="Shape 446"/>
          <p:cNvSpPr>
            <a:spLocks noGrp="1" noRot="1" noChangeAspect="1"/>
          </p:cNvSpPr>
          <p:nvPr>
            <p:ph type="sldImg" idx="2"/>
          </p:nvPr>
        </p:nvSpPr>
        <p:spPr>
          <a:xfrm>
            <a:off x="930275" y="739775"/>
            <a:ext cx="4935538" cy="37020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dt" idx="10"/>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108" name="Shape 108"/>
          <p:cNvSpPr txBox="1"/>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109" name="Shape 109"/>
          <p:cNvSpPr txBox="1"/>
          <p:nvPr/>
        </p:nvSpPr>
        <p:spPr>
          <a:xfrm>
            <a:off x="3849687" y="9377361"/>
            <a:ext cx="2944811" cy="492125"/>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200" b="0" i="0" u="none" strike="noStrike" cap="none">
                <a:solidFill>
                  <a:srgbClr val="000000"/>
                </a:solidFill>
                <a:latin typeface="Kaushan Script"/>
                <a:ea typeface="Kaushan Script"/>
                <a:cs typeface="Kaushan Script"/>
                <a:sym typeface="Kaushan Script"/>
              </a:rPr>
              <a:t>3</a:t>
            </a:fld>
            <a:endParaRPr sz="1200" b="0" i="0" u="none" strike="noStrike" cap="none">
              <a:solidFill>
                <a:srgbClr val="000000"/>
              </a:solidFill>
              <a:latin typeface="Kaushan Script"/>
              <a:ea typeface="Kaushan Script"/>
              <a:cs typeface="Kaushan Script"/>
              <a:sym typeface="Kaushan Script"/>
            </a:endParaRPr>
          </a:p>
        </p:txBody>
      </p:sp>
      <p:sp>
        <p:nvSpPr>
          <p:cNvPr id="110" name="Shape 110"/>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11" name="Shape 111"/>
          <p:cNvSpPr txBox="1">
            <a:spLocks noGrp="1"/>
          </p:cNvSpPr>
          <p:nvPr>
            <p:ph type="body" idx="1"/>
          </p:nvPr>
        </p:nvSpPr>
        <p:spPr>
          <a:xfrm>
            <a:off x="679450" y="4689475"/>
            <a:ext cx="5438774" cy="4443411"/>
          </a:xfrm>
          <a:prstGeom prst="rect">
            <a:avLst/>
          </a:prstGeom>
          <a:noFill/>
          <a:ln>
            <a:noFill/>
          </a:ln>
        </p:spPr>
        <p:txBody>
          <a:bodyPr spcFirstLastPara="1" wrap="square" lIns="90000" tIns="46800" rIns="90000" bIns="46800" anchor="ctr"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679450" y="4689475"/>
            <a:ext cx="5437187" cy="4441825"/>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457" name="Shape 457"/>
          <p:cNvSpPr>
            <a:spLocks noGrp="1" noRot="1" noChangeAspect="1"/>
          </p:cNvSpPr>
          <p:nvPr>
            <p:ph type="sldImg" idx="2"/>
          </p:nvPr>
        </p:nvSpPr>
        <p:spPr>
          <a:xfrm>
            <a:off x="930275" y="739775"/>
            <a:ext cx="4935538" cy="3702050"/>
          </a:xfrm>
          <a:custGeom>
            <a:avLst/>
            <a:gdLst/>
            <a:ahLst/>
            <a:cxnLst/>
            <a:rect l="0" t="0" r="0" b="0"/>
            <a:pathLst>
              <a:path w="120000" h="120000" extrusionOk="0">
                <a:moveTo>
                  <a:pt x="0" y="0"/>
                </a:moveTo>
                <a:lnTo>
                  <a:pt x="120000" y="0"/>
                </a:lnTo>
                <a:lnTo>
                  <a:pt x="120000" y="120000"/>
                </a:lnTo>
                <a:lnTo>
                  <a:pt x="0" y="120000"/>
                </a:lnTo>
                <a:close/>
              </a:path>
            </a:pathLst>
          </a:custGeom>
          <a:noFill/>
          <a:ln w="12600" cap="sq" cmpd="sng">
            <a:solidFill>
              <a:srgbClr val="000000"/>
            </a:solidFill>
            <a:prstDash val="solid"/>
            <a:miter lim="8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79450" y="4689475"/>
            <a:ext cx="5437187" cy="4441825"/>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124" name="Shape 124"/>
          <p:cNvSpPr>
            <a:spLocks noGrp="1" noRot="1" noChangeAspect="1"/>
          </p:cNvSpPr>
          <p:nvPr>
            <p:ph type="sldImg" idx="2"/>
          </p:nvPr>
        </p:nvSpPr>
        <p:spPr>
          <a:xfrm>
            <a:off x="930275" y="739775"/>
            <a:ext cx="4935538" cy="3702050"/>
          </a:xfrm>
          <a:custGeom>
            <a:avLst/>
            <a:gdLst/>
            <a:ahLst/>
            <a:cxnLst/>
            <a:rect l="0" t="0" r="0" b="0"/>
            <a:pathLst>
              <a:path w="120000" h="120000" extrusionOk="0">
                <a:moveTo>
                  <a:pt x="0" y="0"/>
                </a:moveTo>
                <a:lnTo>
                  <a:pt x="120000" y="0"/>
                </a:lnTo>
                <a:lnTo>
                  <a:pt x="120000" y="120000"/>
                </a:lnTo>
                <a:lnTo>
                  <a:pt x="0" y="120000"/>
                </a:lnTo>
                <a:close/>
              </a:path>
            </a:pathLst>
          </a:custGeom>
          <a:noFill/>
          <a:ln w="12600" cap="sq" cmpd="sng">
            <a:solidFill>
              <a:srgbClr val="000000"/>
            </a:solidFill>
            <a:prstDash val="solid"/>
            <a:miter lim="8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dt" idx="10"/>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133" name="Shape 133"/>
          <p:cNvSpPr txBox="1"/>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134" name="Shape 134"/>
          <p:cNvSpPr txBox="1"/>
          <p:nvPr/>
        </p:nvSpPr>
        <p:spPr>
          <a:xfrm>
            <a:off x="3849687" y="9377361"/>
            <a:ext cx="2944811" cy="492125"/>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200" b="0" i="0" u="none" strike="noStrike" cap="none">
                <a:solidFill>
                  <a:srgbClr val="000000"/>
                </a:solidFill>
                <a:latin typeface="Kaushan Script"/>
                <a:ea typeface="Kaushan Script"/>
                <a:cs typeface="Kaushan Script"/>
                <a:sym typeface="Kaushan Script"/>
              </a:rPr>
              <a:t>5</a:t>
            </a:fld>
            <a:endParaRPr sz="1200" b="0" i="0" u="none" strike="noStrike" cap="none">
              <a:solidFill>
                <a:srgbClr val="000000"/>
              </a:solidFill>
              <a:latin typeface="Kaushan Script"/>
              <a:ea typeface="Kaushan Script"/>
              <a:cs typeface="Kaushan Script"/>
              <a:sym typeface="Kaushan Script"/>
            </a:endParaRPr>
          </a:p>
        </p:txBody>
      </p:sp>
      <p:sp>
        <p:nvSpPr>
          <p:cNvPr id="135" name="Shape 135"/>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36" name="Shape 136"/>
          <p:cNvSpPr txBox="1">
            <a:spLocks noGrp="1"/>
          </p:cNvSpPr>
          <p:nvPr>
            <p:ph type="body" idx="1"/>
          </p:nvPr>
        </p:nvSpPr>
        <p:spPr>
          <a:xfrm>
            <a:off x="679450" y="4689475"/>
            <a:ext cx="5438774" cy="4443411"/>
          </a:xfrm>
          <a:prstGeom prst="rect">
            <a:avLst/>
          </a:prstGeom>
          <a:noFill/>
          <a:ln>
            <a:noFill/>
          </a:ln>
        </p:spPr>
        <p:txBody>
          <a:bodyPr spcFirstLastPara="1" wrap="square" lIns="90000" tIns="46800" rIns="90000" bIns="46800" anchor="ctr"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dt" idx="10"/>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150" name="Shape 150"/>
          <p:cNvSpPr txBox="1"/>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151" name="Shape 151"/>
          <p:cNvSpPr txBox="1"/>
          <p:nvPr/>
        </p:nvSpPr>
        <p:spPr>
          <a:xfrm>
            <a:off x="3849687" y="9377361"/>
            <a:ext cx="2944811" cy="492125"/>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200" b="0" i="0" u="none" strike="noStrike" cap="none">
                <a:solidFill>
                  <a:srgbClr val="000000"/>
                </a:solidFill>
                <a:latin typeface="Kaushan Script"/>
                <a:ea typeface="Kaushan Script"/>
                <a:cs typeface="Kaushan Script"/>
                <a:sym typeface="Kaushan Script"/>
              </a:rPr>
              <a:t>6</a:t>
            </a:fld>
            <a:endParaRPr sz="1200" b="0" i="0" u="none" strike="noStrike" cap="none">
              <a:solidFill>
                <a:srgbClr val="000000"/>
              </a:solidFill>
              <a:latin typeface="Kaushan Script"/>
              <a:ea typeface="Kaushan Script"/>
              <a:cs typeface="Kaushan Script"/>
              <a:sym typeface="Kaushan Script"/>
            </a:endParaRPr>
          </a:p>
        </p:txBody>
      </p:sp>
      <p:sp>
        <p:nvSpPr>
          <p:cNvPr id="152" name="Shape 152"/>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53" name="Shape 153"/>
          <p:cNvSpPr txBox="1">
            <a:spLocks noGrp="1"/>
          </p:cNvSpPr>
          <p:nvPr>
            <p:ph type="body" idx="1"/>
          </p:nvPr>
        </p:nvSpPr>
        <p:spPr>
          <a:xfrm>
            <a:off x="679450" y="4689475"/>
            <a:ext cx="5438774" cy="4443411"/>
          </a:xfrm>
          <a:prstGeom prst="rect">
            <a:avLst/>
          </a:prstGeom>
          <a:noFill/>
          <a:ln>
            <a:noFill/>
          </a:ln>
        </p:spPr>
        <p:txBody>
          <a:bodyPr spcFirstLastPara="1" wrap="square" lIns="90000" tIns="46800" rIns="90000" bIns="46800" anchor="ctr"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dt" idx="10"/>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164" name="Shape 164"/>
          <p:cNvSpPr txBox="1"/>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165" name="Shape 165"/>
          <p:cNvSpPr txBox="1"/>
          <p:nvPr/>
        </p:nvSpPr>
        <p:spPr>
          <a:xfrm>
            <a:off x="3849687" y="9377361"/>
            <a:ext cx="2944811" cy="492125"/>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200" b="0" i="0" u="none" strike="noStrike" cap="none">
                <a:solidFill>
                  <a:srgbClr val="000000"/>
                </a:solidFill>
                <a:latin typeface="Kaushan Script"/>
                <a:ea typeface="Kaushan Script"/>
                <a:cs typeface="Kaushan Script"/>
                <a:sym typeface="Kaushan Script"/>
              </a:rPr>
              <a:t>7</a:t>
            </a:fld>
            <a:endParaRPr sz="1200" b="0" i="0" u="none" strike="noStrike" cap="none">
              <a:solidFill>
                <a:srgbClr val="000000"/>
              </a:solidFill>
              <a:latin typeface="Kaushan Script"/>
              <a:ea typeface="Kaushan Script"/>
              <a:cs typeface="Kaushan Script"/>
              <a:sym typeface="Kaushan Script"/>
            </a:endParaRPr>
          </a:p>
        </p:txBody>
      </p:sp>
      <p:sp>
        <p:nvSpPr>
          <p:cNvPr id="166" name="Shape 166"/>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67" name="Shape 167"/>
          <p:cNvSpPr txBox="1">
            <a:spLocks noGrp="1"/>
          </p:cNvSpPr>
          <p:nvPr>
            <p:ph type="body" idx="1"/>
          </p:nvPr>
        </p:nvSpPr>
        <p:spPr>
          <a:xfrm>
            <a:off x="679450" y="4689475"/>
            <a:ext cx="5438774" cy="4443411"/>
          </a:xfrm>
          <a:prstGeom prst="rect">
            <a:avLst/>
          </a:prstGeom>
          <a:noFill/>
          <a:ln>
            <a:noFill/>
          </a:ln>
        </p:spPr>
        <p:txBody>
          <a:bodyPr spcFirstLastPara="1" wrap="square" lIns="90000" tIns="46800" rIns="90000" bIns="46800" anchor="ctr"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dt" idx="10"/>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188" name="Shape 188"/>
          <p:cNvSpPr txBox="1"/>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189" name="Shape 189"/>
          <p:cNvSpPr txBox="1"/>
          <p:nvPr/>
        </p:nvSpPr>
        <p:spPr>
          <a:xfrm>
            <a:off x="3849687" y="9377361"/>
            <a:ext cx="2944811" cy="492125"/>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200" b="0" i="0" u="none" strike="noStrike" cap="none">
                <a:solidFill>
                  <a:srgbClr val="000000"/>
                </a:solidFill>
                <a:latin typeface="Kaushan Script"/>
                <a:ea typeface="Kaushan Script"/>
                <a:cs typeface="Kaushan Script"/>
                <a:sym typeface="Kaushan Script"/>
              </a:rPr>
              <a:t>8</a:t>
            </a:fld>
            <a:endParaRPr sz="1200" b="0" i="0" u="none" strike="noStrike" cap="none">
              <a:solidFill>
                <a:srgbClr val="000000"/>
              </a:solidFill>
              <a:latin typeface="Kaushan Script"/>
              <a:ea typeface="Kaushan Script"/>
              <a:cs typeface="Kaushan Script"/>
              <a:sym typeface="Kaushan Script"/>
            </a:endParaRPr>
          </a:p>
        </p:txBody>
      </p:sp>
      <p:sp>
        <p:nvSpPr>
          <p:cNvPr id="190" name="Shape 190"/>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91" name="Shape 191"/>
          <p:cNvSpPr txBox="1">
            <a:spLocks noGrp="1"/>
          </p:cNvSpPr>
          <p:nvPr>
            <p:ph type="body" idx="1"/>
          </p:nvPr>
        </p:nvSpPr>
        <p:spPr>
          <a:xfrm>
            <a:off x="679450" y="4689475"/>
            <a:ext cx="5438774" cy="4443411"/>
          </a:xfrm>
          <a:prstGeom prst="rect">
            <a:avLst/>
          </a:prstGeom>
          <a:noFill/>
          <a:ln>
            <a:noFill/>
          </a:ln>
        </p:spPr>
        <p:txBody>
          <a:bodyPr spcFirstLastPara="1" wrap="square" lIns="90000" tIns="46800" rIns="90000" bIns="46800" anchor="ctr"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dt" idx="10"/>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205" name="Shape 205"/>
          <p:cNvSpPr txBox="1"/>
          <p:nvPr/>
        </p:nvSpPr>
        <p:spPr>
          <a:xfrm>
            <a:off x="3849687" y="0"/>
            <a:ext cx="2944811" cy="492125"/>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r>
              <a:rPr lang="en-US" sz="1200" b="0" i="0" u="none" strike="noStrike" cap="none">
                <a:solidFill>
                  <a:srgbClr val="000000"/>
                </a:solidFill>
                <a:latin typeface="Kaushan Script"/>
                <a:ea typeface="Kaushan Script"/>
                <a:cs typeface="Kaushan Script"/>
                <a:sym typeface="Kaushan Script"/>
              </a:rPr>
              <a:t>31/01/16</a:t>
            </a:r>
            <a:endParaRPr/>
          </a:p>
        </p:txBody>
      </p:sp>
      <p:sp>
        <p:nvSpPr>
          <p:cNvPr id="206" name="Shape 206"/>
          <p:cNvSpPr txBox="1"/>
          <p:nvPr/>
        </p:nvSpPr>
        <p:spPr>
          <a:xfrm>
            <a:off x="3849687" y="9377361"/>
            <a:ext cx="2944811" cy="492125"/>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200" b="0" i="0" u="none" strike="noStrike" cap="none">
                <a:solidFill>
                  <a:srgbClr val="000000"/>
                </a:solidFill>
                <a:latin typeface="Kaushan Script"/>
                <a:ea typeface="Kaushan Script"/>
                <a:cs typeface="Kaushan Script"/>
                <a:sym typeface="Kaushan Script"/>
              </a:rPr>
              <a:t>9</a:t>
            </a:fld>
            <a:endParaRPr sz="1200" b="0" i="0" u="none" strike="noStrike" cap="none">
              <a:solidFill>
                <a:srgbClr val="000000"/>
              </a:solidFill>
              <a:latin typeface="Kaushan Script"/>
              <a:ea typeface="Kaushan Script"/>
              <a:cs typeface="Kaushan Script"/>
              <a:sym typeface="Kaushan Script"/>
            </a:endParaRPr>
          </a:p>
        </p:txBody>
      </p:sp>
      <p:sp>
        <p:nvSpPr>
          <p:cNvPr id="207" name="Shape 207"/>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08" name="Shape 208"/>
          <p:cNvSpPr txBox="1">
            <a:spLocks noGrp="1"/>
          </p:cNvSpPr>
          <p:nvPr>
            <p:ph type="body" idx="1"/>
          </p:nvPr>
        </p:nvSpPr>
        <p:spPr>
          <a:xfrm>
            <a:off x="679450" y="4689475"/>
            <a:ext cx="5438774" cy="4443411"/>
          </a:xfrm>
          <a:prstGeom prst="rect">
            <a:avLst/>
          </a:prstGeom>
          <a:noFill/>
          <a:ln>
            <a:noFill/>
          </a:ln>
        </p:spPr>
        <p:txBody>
          <a:bodyPr spcFirstLastPara="1" wrap="square" lIns="90000" tIns="46800" rIns="90000" bIns="46800" anchor="ctr"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6"/>
        <p:cNvGrpSpPr/>
        <p:nvPr/>
      </p:nvGrpSpPr>
      <p:grpSpPr>
        <a:xfrm>
          <a:off x="0" y="0"/>
          <a:ext cx="0" cy="0"/>
          <a:chOff x="0" y="0"/>
          <a:chExt cx="0" cy="0"/>
        </a:xfrm>
      </p:grpSpPr>
      <p:sp>
        <p:nvSpPr>
          <p:cNvPr id="17" name="Shape 17"/>
          <p:cNvSpPr txBox="1">
            <a:spLocks noGrp="1"/>
          </p:cNvSpPr>
          <p:nvPr>
            <p:ph type="sldNum" idx="12"/>
          </p:nvPr>
        </p:nvSpPr>
        <p:spPr>
          <a:xfrm>
            <a:off x="6553200" y="6245225"/>
            <a:ext cx="2132011" cy="474661"/>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1pPr>
            <a:lvl2pPr marL="0" marR="0" lvl="1"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2pPr>
            <a:lvl3pPr marL="0" marR="0" lvl="2"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3pPr>
            <a:lvl4pPr marL="0" marR="0" lvl="3"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4pPr>
            <a:lvl5pPr marL="0" marR="0" lvl="4"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5pPr>
            <a:lvl6pPr marL="0" marR="0" lvl="5"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6pPr>
            <a:lvl7pPr marL="0" marR="0" lvl="6"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7pPr>
            <a:lvl8pPr marL="0" marR="0" lvl="7"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8pPr>
            <a:lvl9pPr marL="0" marR="0" lvl="8"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4637"/>
            <a:ext cx="8228012" cy="1141411"/>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1pPr>
            <a:lvl2pPr marL="0" marR="0" lvl="1"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2pPr>
            <a:lvl3pPr marL="0" marR="0" lvl="2"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3pPr>
            <a:lvl4pPr marL="0" marR="0" lvl="3"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4pPr>
            <a:lvl5pPr marL="0" marR="0" lvl="4"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5pPr>
            <a:lvl6pPr marL="2514600" marR="0" lvl="5"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6pPr>
            <a:lvl7pPr marL="2971800" marR="0" lvl="6"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7pPr>
            <a:lvl8pPr marL="3429000" marR="0" lvl="7"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8pPr>
            <a:lvl9pPr marL="3886200" marR="0" lvl="8"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9pPr>
          </a:lstStyle>
          <a:p>
            <a:endParaRPr/>
          </a:p>
        </p:txBody>
      </p:sp>
      <p:sp>
        <p:nvSpPr>
          <p:cNvPr id="57" name="Shape 57"/>
          <p:cNvSpPr txBox="1">
            <a:spLocks noGrp="1"/>
          </p:cNvSpPr>
          <p:nvPr>
            <p:ph type="body" idx="1"/>
          </p:nvPr>
        </p:nvSpPr>
        <p:spPr>
          <a:xfrm>
            <a:off x="457200" y="1600200"/>
            <a:ext cx="8228012" cy="4524374"/>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800"/>
              </a:spcBef>
              <a:spcAft>
                <a:spcPts val="0"/>
              </a:spcAft>
              <a:buClr>
                <a:srgbClr val="000000"/>
              </a:buClr>
              <a:buSzPts val="1400"/>
              <a:buFont typeface="Kaushan Script"/>
              <a:buNone/>
              <a:defRPr sz="3200" b="0" i="0" u="none" strike="noStrike" cap="none">
                <a:solidFill>
                  <a:srgbClr val="000000"/>
                </a:solidFill>
                <a:latin typeface="Kaushan Script"/>
                <a:ea typeface="Kaushan Script"/>
                <a:cs typeface="Kaushan Script"/>
                <a:sym typeface="Kaushan Script"/>
              </a:defRPr>
            </a:lvl1pPr>
            <a:lvl2pPr marL="914400" marR="0" lvl="1" indent="-228600" algn="l" rtl="0">
              <a:lnSpc>
                <a:spcPct val="100000"/>
              </a:lnSpc>
              <a:spcBef>
                <a:spcPts val="700"/>
              </a:spcBef>
              <a:spcAft>
                <a:spcPts val="0"/>
              </a:spcAft>
              <a:buClr>
                <a:srgbClr val="000000"/>
              </a:buClr>
              <a:buSzPts val="1400"/>
              <a:buFont typeface="Kaushan Script"/>
              <a:buNone/>
              <a:defRPr sz="2800" b="0" i="0" u="none" strike="noStrike" cap="none">
                <a:solidFill>
                  <a:srgbClr val="000000"/>
                </a:solidFill>
                <a:latin typeface="Kaushan Script"/>
                <a:ea typeface="Kaushan Script"/>
                <a:cs typeface="Kaushan Script"/>
                <a:sym typeface="Kaushan Script"/>
              </a:defRPr>
            </a:lvl2pPr>
            <a:lvl3pPr marL="1371600" marR="0" lvl="2" indent="-228600" algn="l" rtl="0">
              <a:lnSpc>
                <a:spcPct val="100000"/>
              </a:lnSpc>
              <a:spcBef>
                <a:spcPts val="600"/>
              </a:spcBef>
              <a:spcAft>
                <a:spcPts val="0"/>
              </a:spcAft>
              <a:buClr>
                <a:srgbClr val="000000"/>
              </a:buClr>
              <a:buSzPts val="1400"/>
              <a:buFont typeface="Kaushan Script"/>
              <a:buNone/>
              <a:defRPr sz="2400" b="0" i="0" u="none" strike="noStrike" cap="none">
                <a:solidFill>
                  <a:srgbClr val="000000"/>
                </a:solidFill>
                <a:latin typeface="Kaushan Script"/>
                <a:ea typeface="Kaushan Script"/>
                <a:cs typeface="Kaushan Script"/>
                <a:sym typeface="Kaushan Script"/>
              </a:defRPr>
            </a:lvl3pPr>
            <a:lvl4pPr marL="1828800" marR="0" lvl="3"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4pPr>
            <a:lvl5pPr marL="2286000" marR="0" lvl="4"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5pPr>
            <a:lvl6pPr marL="2743200" marR="0" lvl="5"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6pPr>
            <a:lvl7pPr marL="3200400" marR="0" lvl="6"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7pPr>
            <a:lvl8pPr marL="3657600" marR="0" lvl="7"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8pPr>
            <a:lvl9pPr marL="4114800" marR="0" lvl="8"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9pPr>
          </a:lstStyle>
          <a:p>
            <a:endParaRPr/>
          </a:p>
        </p:txBody>
      </p:sp>
      <p:sp>
        <p:nvSpPr>
          <p:cNvPr id="58" name="Shape 58"/>
          <p:cNvSpPr txBox="1">
            <a:spLocks noGrp="1"/>
          </p:cNvSpPr>
          <p:nvPr>
            <p:ph type="sldNum" idx="12"/>
          </p:nvPr>
        </p:nvSpPr>
        <p:spPr>
          <a:xfrm>
            <a:off x="6553200" y="6245225"/>
            <a:ext cx="2132011" cy="474661"/>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1pPr>
            <a:lvl2pPr marL="0" marR="0" lvl="1"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2pPr>
            <a:lvl3pPr marL="0" marR="0" lvl="2"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3pPr>
            <a:lvl4pPr marL="0" marR="0" lvl="3"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4pPr>
            <a:lvl5pPr marL="0" marR="0" lvl="4"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5pPr>
            <a:lvl6pPr marL="0" marR="0" lvl="5"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6pPr>
            <a:lvl7pPr marL="0" marR="0" lvl="6"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7pPr>
            <a:lvl8pPr marL="0" marR="0" lvl="7"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8pPr>
            <a:lvl9pPr marL="0" marR="0" lvl="8"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1pPr>
            <a:lvl2pPr marL="0" marR="0" lvl="1"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2pPr>
            <a:lvl3pPr marL="0" marR="0" lvl="2"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3pPr>
            <a:lvl4pPr marL="0" marR="0" lvl="3"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4pPr>
            <a:lvl5pPr marL="0" marR="0" lvl="4"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5pPr>
            <a:lvl6pPr marL="2514600" marR="0" lvl="5"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6pPr>
            <a:lvl7pPr marL="2971800" marR="0" lvl="6"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7pPr>
            <a:lvl8pPr marL="3429000" marR="0" lvl="7"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8pPr>
            <a:lvl9pPr marL="3886200" marR="0" lvl="8"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9pPr>
          </a:lstStyle>
          <a:p>
            <a:endParaRPr/>
          </a:p>
        </p:txBody>
      </p:sp>
      <p:sp>
        <p:nvSpPr>
          <p:cNvPr id="61" name="Shape 61"/>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800"/>
              </a:spcBef>
              <a:spcAft>
                <a:spcPts val="0"/>
              </a:spcAft>
              <a:buClr>
                <a:srgbClr val="000000"/>
              </a:buClr>
              <a:buSzPts val="1400"/>
              <a:buFont typeface="Times New Roman"/>
              <a:buNone/>
              <a:defRPr sz="3200" b="0" i="0" u="none" strike="noStrike" cap="none">
                <a:solidFill>
                  <a:srgbClr val="000000"/>
                </a:solidFill>
                <a:latin typeface="Kaushan Script"/>
                <a:ea typeface="Kaushan Script"/>
                <a:cs typeface="Kaushan Script"/>
                <a:sym typeface="Kaushan Script"/>
              </a:defRPr>
            </a:lvl1pPr>
            <a:lvl2pPr marL="457200" marR="0" lvl="1" indent="0" algn="ctr" rtl="0">
              <a:lnSpc>
                <a:spcPct val="100000"/>
              </a:lnSpc>
              <a:spcBef>
                <a:spcPts val="700"/>
              </a:spcBef>
              <a:spcAft>
                <a:spcPts val="0"/>
              </a:spcAft>
              <a:buClr>
                <a:srgbClr val="000000"/>
              </a:buClr>
              <a:buSzPts val="1400"/>
              <a:buFont typeface="Times New Roman"/>
              <a:buNone/>
              <a:defRPr sz="2800" b="0" i="0" u="none" strike="noStrike" cap="none">
                <a:solidFill>
                  <a:srgbClr val="000000"/>
                </a:solidFill>
                <a:latin typeface="Kaushan Script"/>
                <a:ea typeface="Kaushan Script"/>
                <a:cs typeface="Kaushan Script"/>
                <a:sym typeface="Kaushan Script"/>
              </a:defRPr>
            </a:lvl2pPr>
            <a:lvl3pPr marL="914400" marR="0" lvl="2" indent="0" algn="ctr" rtl="0">
              <a:lnSpc>
                <a:spcPct val="100000"/>
              </a:lnSpc>
              <a:spcBef>
                <a:spcPts val="600"/>
              </a:spcBef>
              <a:spcAft>
                <a:spcPts val="0"/>
              </a:spcAft>
              <a:buClr>
                <a:srgbClr val="000000"/>
              </a:buClr>
              <a:buSzPts val="1400"/>
              <a:buFont typeface="Times New Roman"/>
              <a:buNone/>
              <a:defRPr sz="2400" b="0" i="0" u="none" strike="noStrike" cap="none">
                <a:solidFill>
                  <a:srgbClr val="000000"/>
                </a:solidFill>
                <a:latin typeface="Kaushan Script"/>
                <a:ea typeface="Kaushan Script"/>
                <a:cs typeface="Kaushan Script"/>
                <a:sym typeface="Kaushan Script"/>
              </a:defRPr>
            </a:lvl3pPr>
            <a:lvl4pPr marL="1371600" marR="0" lvl="3" indent="0" algn="ctr" rtl="0">
              <a:lnSpc>
                <a:spcPct val="100000"/>
              </a:lnSpc>
              <a:spcBef>
                <a:spcPts val="500"/>
              </a:spcBef>
              <a:spcAft>
                <a:spcPts val="0"/>
              </a:spcAft>
              <a:buClr>
                <a:srgbClr val="000000"/>
              </a:buClr>
              <a:buSzPts val="1400"/>
              <a:buFont typeface="Times New Roman"/>
              <a:buNone/>
              <a:defRPr sz="2000" b="0" i="0" u="none" strike="noStrike" cap="none">
                <a:solidFill>
                  <a:srgbClr val="000000"/>
                </a:solidFill>
                <a:latin typeface="Kaushan Script"/>
                <a:ea typeface="Kaushan Script"/>
                <a:cs typeface="Kaushan Script"/>
                <a:sym typeface="Kaushan Script"/>
              </a:defRPr>
            </a:lvl4pPr>
            <a:lvl5pPr marL="1828800" marR="0" lvl="4" indent="0" algn="ctr" rtl="0">
              <a:lnSpc>
                <a:spcPct val="100000"/>
              </a:lnSpc>
              <a:spcBef>
                <a:spcPts val="500"/>
              </a:spcBef>
              <a:spcAft>
                <a:spcPts val="0"/>
              </a:spcAft>
              <a:buClr>
                <a:srgbClr val="000000"/>
              </a:buClr>
              <a:buSzPts val="1400"/>
              <a:buFont typeface="Times New Roman"/>
              <a:buNone/>
              <a:defRPr sz="2000" b="0" i="0" u="none" strike="noStrike" cap="none">
                <a:solidFill>
                  <a:srgbClr val="000000"/>
                </a:solidFill>
                <a:latin typeface="Kaushan Script"/>
                <a:ea typeface="Kaushan Script"/>
                <a:cs typeface="Kaushan Script"/>
                <a:sym typeface="Kaushan Script"/>
              </a:defRPr>
            </a:lvl5pPr>
            <a:lvl6pPr marL="2286000" marR="0" lvl="5" indent="0" algn="ctr" rtl="0">
              <a:lnSpc>
                <a:spcPct val="100000"/>
              </a:lnSpc>
              <a:spcBef>
                <a:spcPts val="500"/>
              </a:spcBef>
              <a:spcAft>
                <a:spcPts val="0"/>
              </a:spcAft>
              <a:buClr>
                <a:srgbClr val="000000"/>
              </a:buClr>
              <a:buSzPts val="1400"/>
              <a:buFont typeface="Times New Roman"/>
              <a:buNone/>
              <a:defRPr sz="2000" b="0" i="0" u="none" strike="noStrike" cap="none">
                <a:solidFill>
                  <a:srgbClr val="000000"/>
                </a:solidFill>
                <a:latin typeface="Kaushan Script"/>
                <a:ea typeface="Kaushan Script"/>
                <a:cs typeface="Kaushan Script"/>
                <a:sym typeface="Kaushan Script"/>
              </a:defRPr>
            </a:lvl6pPr>
            <a:lvl7pPr marL="2743200" marR="0" lvl="6" indent="0" algn="ctr" rtl="0">
              <a:lnSpc>
                <a:spcPct val="100000"/>
              </a:lnSpc>
              <a:spcBef>
                <a:spcPts val="500"/>
              </a:spcBef>
              <a:spcAft>
                <a:spcPts val="0"/>
              </a:spcAft>
              <a:buClr>
                <a:srgbClr val="000000"/>
              </a:buClr>
              <a:buSzPts val="1400"/>
              <a:buFont typeface="Times New Roman"/>
              <a:buNone/>
              <a:defRPr sz="2000" b="0" i="0" u="none" strike="noStrike" cap="none">
                <a:solidFill>
                  <a:srgbClr val="000000"/>
                </a:solidFill>
                <a:latin typeface="Kaushan Script"/>
                <a:ea typeface="Kaushan Script"/>
                <a:cs typeface="Kaushan Script"/>
                <a:sym typeface="Kaushan Script"/>
              </a:defRPr>
            </a:lvl7pPr>
            <a:lvl8pPr marL="3200400" marR="0" lvl="7" indent="0" algn="ctr" rtl="0">
              <a:lnSpc>
                <a:spcPct val="100000"/>
              </a:lnSpc>
              <a:spcBef>
                <a:spcPts val="500"/>
              </a:spcBef>
              <a:spcAft>
                <a:spcPts val="0"/>
              </a:spcAft>
              <a:buClr>
                <a:srgbClr val="000000"/>
              </a:buClr>
              <a:buSzPts val="1400"/>
              <a:buFont typeface="Times New Roman"/>
              <a:buNone/>
              <a:defRPr sz="2000" b="0" i="0" u="none" strike="noStrike" cap="none">
                <a:solidFill>
                  <a:srgbClr val="000000"/>
                </a:solidFill>
                <a:latin typeface="Kaushan Script"/>
                <a:ea typeface="Kaushan Script"/>
                <a:cs typeface="Kaushan Script"/>
                <a:sym typeface="Kaushan Script"/>
              </a:defRPr>
            </a:lvl8pPr>
            <a:lvl9pPr marL="3657600" marR="0" lvl="8" indent="0" algn="ctr" rtl="0">
              <a:lnSpc>
                <a:spcPct val="100000"/>
              </a:lnSpc>
              <a:spcBef>
                <a:spcPts val="500"/>
              </a:spcBef>
              <a:spcAft>
                <a:spcPts val="0"/>
              </a:spcAft>
              <a:buClr>
                <a:srgbClr val="000000"/>
              </a:buClr>
              <a:buSzPts val="1400"/>
              <a:buFont typeface="Times New Roman"/>
              <a:buNone/>
              <a:defRPr sz="2000" b="0" i="0" u="none" strike="noStrike" cap="none">
                <a:solidFill>
                  <a:srgbClr val="000000"/>
                </a:solidFill>
                <a:latin typeface="Kaushan Script"/>
                <a:ea typeface="Kaushan Script"/>
                <a:cs typeface="Kaushan Script"/>
                <a:sym typeface="Kaushan Script"/>
              </a:defRPr>
            </a:lvl9pPr>
          </a:lstStyle>
          <a:p>
            <a:endParaRPr/>
          </a:p>
        </p:txBody>
      </p:sp>
      <p:sp>
        <p:nvSpPr>
          <p:cNvPr id="62" name="Shape 62"/>
          <p:cNvSpPr txBox="1">
            <a:spLocks noGrp="1"/>
          </p:cNvSpPr>
          <p:nvPr>
            <p:ph type="sldNum" idx="12"/>
          </p:nvPr>
        </p:nvSpPr>
        <p:spPr>
          <a:xfrm>
            <a:off x="6553200" y="6245225"/>
            <a:ext cx="2132011" cy="474661"/>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1pPr>
            <a:lvl2pPr marL="0" marR="0" lvl="1"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2pPr>
            <a:lvl3pPr marL="0" marR="0" lvl="2"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3pPr>
            <a:lvl4pPr marL="0" marR="0" lvl="3"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4pPr>
            <a:lvl5pPr marL="0" marR="0" lvl="4"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5pPr>
            <a:lvl6pPr marL="0" marR="0" lvl="5"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6pPr>
            <a:lvl7pPr marL="0" marR="0" lvl="6"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7pPr>
            <a:lvl8pPr marL="0" marR="0" lvl="7"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8pPr>
            <a:lvl9pPr marL="0" marR="0" lvl="8"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rot="5400000">
            <a:off x="4732338" y="2171699"/>
            <a:ext cx="5849936" cy="2055813"/>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1pPr>
            <a:lvl2pPr marL="0" marR="0" lvl="1"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2pPr>
            <a:lvl3pPr marL="0" marR="0" lvl="2"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3pPr>
            <a:lvl4pPr marL="0" marR="0" lvl="3"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4pPr>
            <a:lvl5pPr marL="0" marR="0" lvl="4"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5pPr>
            <a:lvl6pPr marL="2514600" marR="0" lvl="5"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6pPr>
            <a:lvl7pPr marL="2971800" marR="0" lvl="6"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7pPr>
            <a:lvl8pPr marL="3429000" marR="0" lvl="7"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8pPr>
            <a:lvl9pPr marL="3886200" marR="0" lvl="8"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9pPr>
          </a:lstStyle>
          <a:p>
            <a:endParaRPr/>
          </a:p>
        </p:txBody>
      </p:sp>
      <p:sp>
        <p:nvSpPr>
          <p:cNvPr id="20" name="Shape 20"/>
          <p:cNvSpPr txBox="1">
            <a:spLocks noGrp="1"/>
          </p:cNvSpPr>
          <p:nvPr>
            <p:ph type="body" idx="1"/>
          </p:nvPr>
        </p:nvSpPr>
        <p:spPr>
          <a:xfrm rot="5400000">
            <a:off x="542131" y="189706"/>
            <a:ext cx="5849936" cy="601979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800"/>
              </a:spcBef>
              <a:spcAft>
                <a:spcPts val="0"/>
              </a:spcAft>
              <a:buClr>
                <a:srgbClr val="000000"/>
              </a:buClr>
              <a:buSzPts val="1400"/>
              <a:buFont typeface="Kaushan Script"/>
              <a:buNone/>
              <a:defRPr sz="3200" b="0" i="0" u="none" strike="noStrike" cap="none">
                <a:solidFill>
                  <a:srgbClr val="000000"/>
                </a:solidFill>
                <a:latin typeface="Kaushan Script"/>
                <a:ea typeface="Kaushan Script"/>
                <a:cs typeface="Kaushan Script"/>
                <a:sym typeface="Kaushan Script"/>
              </a:defRPr>
            </a:lvl1pPr>
            <a:lvl2pPr marL="914400" marR="0" lvl="1" indent="-228600" algn="l" rtl="0">
              <a:lnSpc>
                <a:spcPct val="100000"/>
              </a:lnSpc>
              <a:spcBef>
                <a:spcPts val="700"/>
              </a:spcBef>
              <a:spcAft>
                <a:spcPts val="0"/>
              </a:spcAft>
              <a:buClr>
                <a:srgbClr val="000000"/>
              </a:buClr>
              <a:buSzPts val="1400"/>
              <a:buFont typeface="Kaushan Script"/>
              <a:buNone/>
              <a:defRPr sz="2800" b="0" i="0" u="none" strike="noStrike" cap="none">
                <a:solidFill>
                  <a:srgbClr val="000000"/>
                </a:solidFill>
                <a:latin typeface="Kaushan Script"/>
                <a:ea typeface="Kaushan Script"/>
                <a:cs typeface="Kaushan Script"/>
                <a:sym typeface="Kaushan Script"/>
              </a:defRPr>
            </a:lvl2pPr>
            <a:lvl3pPr marL="1371600" marR="0" lvl="2" indent="-228600" algn="l" rtl="0">
              <a:lnSpc>
                <a:spcPct val="100000"/>
              </a:lnSpc>
              <a:spcBef>
                <a:spcPts val="600"/>
              </a:spcBef>
              <a:spcAft>
                <a:spcPts val="0"/>
              </a:spcAft>
              <a:buClr>
                <a:srgbClr val="000000"/>
              </a:buClr>
              <a:buSzPts val="1400"/>
              <a:buFont typeface="Kaushan Script"/>
              <a:buNone/>
              <a:defRPr sz="2400" b="0" i="0" u="none" strike="noStrike" cap="none">
                <a:solidFill>
                  <a:srgbClr val="000000"/>
                </a:solidFill>
                <a:latin typeface="Kaushan Script"/>
                <a:ea typeface="Kaushan Script"/>
                <a:cs typeface="Kaushan Script"/>
                <a:sym typeface="Kaushan Script"/>
              </a:defRPr>
            </a:lvl3pPr>
            <a:lvl4pPr marL="1828800" marR="0" lvl="3"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4pPr>
            <a:lvl5pPr marL="2286000" marR="0" lvl="4"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5pPr>
            <a:lvl6pPr marL="2743200" marR="0" lvl="5"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6pPr>
            <a:lvl7pPr marL="3200400" marR="0" lvl="6"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7pPr>
            <a:lvl8pPr marL="3657600" marR="0" lvl="7"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8pPr>
            <a:lvl9pPr marL="4114800" marR="0" lvl="8"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9pPr>
          </a:lstStyle>
          <a:p>
            <a:endParaRPr/>
          </a:p>
        </p:txBody>
      </p:sp>
      <p:sp>
        <p:nvSpPr>
          <p:cNvPr id="21" name="Shape 21"/>
          <p:cNvSpPr txBox="1">
            <a:spLocks noGrp="1"/>
          </p:cNvSpPr>
          <p:nvPr>
            <p:ph type="sldNum" idx="12"/>
          </p:nvPr>
        </p:nvSpPr>
        <p:spPr>
          <a:xfrm>
            <a:off x="6553200" y="6245225"/>
            <a:ext cx="2132011" cy="474661"/>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1pPr>
            <a:lvl2pPr marL="0" marR="0" lvl="1"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2pPr>
            <a:lvl3pPr marL="0" marR="0" lvl="2"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3pPr>
            <a:lvl4pPr marL="0" marR="0" lvl="3"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4pPr>
            <a:lvl5pPr marL="0" marR="0" lvl="4"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5pPr>
            <a:lvl6pPr marL="0" marR="0" lvl="5"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6pPr>
            <a:lvl7pPr marL="0" marR="0" lvl="6"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7pPr>
            <a:lvl8pPr marL="0" marR="0" lvl="7"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8pPr>
            <a:lvl9pPr marL="0" marR="0" lvl="8"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8012" cy="1141411"/>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1pPr>
            <a:lvl2pPr marL="0" marR="0" lvl="1"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2pPr>
            <a:lvl3pPr marL="0" marR="0" lvl="2"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3pPr>
            <a:lvl4pPr marL="0" marR="0" lvl="3"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4pPr>
            <a:lvl5pPr marL="0" marR="0" lvl="4"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5pPr>
            <a:lvl6pPr marL="2514600" marR="0" lvl="5"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6pPr>
            <a:lvl7pPr marL="2971800" marR="0" lvl="6"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7pPr>
            <a:lvl8pPr marL="3429000" marR="0" lvl="7"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8pPr>
            <a:lvl9pPr marL="3886200" marR="0" lvl="8"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9pPr>
          </a:lstStyle>
          <a:p>
            <a:endParaRPr/>
          </a:p>
        </p:txBody>
      </p:sp>
      <p:sp>
        <p:nvSpPr>
          <p:cNvPr id="24" name="Shape 24"/>
          <p:cNvSpPr txBox="1">
            <a:spLocks noGrp="1"/>
          </p:cNvSpPr>
          <p:nvPr>
            <p:ph type="body" idx="1"/>
          </p:nvPr>
        </p:nvSpPr>
        <p:spPr>
          <a:xfrm rot="5400000">
            <a:off x="2309018" y="-251618"/>
            <a:ext cx="4524374" cy="822801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800"/>
              </a:spcBef>
              <a:spcAft>
                <a:spcPts val="0"/>
              </a:spcAft>
              <a:buClr>
                <a:srgbClr val="000000"/>
              </a:buClr>
              <a:buSzPts val="1400"/>
              <a:buFont typeface="Kaushan Script"/>
              <a:buNone/>
              <a:defRPr sz="3200" b="0" i="0" u="none" strike="noStrike" cap="none">
                <a:solidFill>
                  <a:srgbClr val="000000"/>
                </a:solidFill>
                <a:latin typeface="Kaushan Script"/>
                <a:ea typeface="Kaushan Script"/>
                <a:cs typeface="Kaushan Script"/>
                <a:sym typeface="Kaushan Script"/>
              </a:defRPr>
            </a:lvl1pPr>
            <a:lvl2pPr marL="914400" marR="0" lvl="1" indent="-228600" algn="l" rtl="0">
              <a:lnSpc>
                <a:spcPct val="100000"/>
              </a:lnSpc>
              <a:spcBef>
                <a:spcPts val="700"/>
              </a:spcBef>
              <a:spcAft>
                <a:spcPts val="0"/>
              </a:spcAft>
              <a:buClr>
                <a:srgbClr val="000000"/>
              </a:buClr>
              <a:buSzPts val="1400"/>
              <a:buFont typeface="Kaushan Script"/>
              <a:buNone/>
              <a:defRPr sz="2800" b="0" i="0" u="none" strike="noStrike" cap="none">
                <a:solidFill>
                  <a:srgbClr val="000000"/>
                </a:solidFill>
                <a:latin typeface="Kaushan Script"/>
                <a:ea typeface="Kaushan Script"/>
                <a:cs typeface="Kaushan Script"/>
                <a:sym typeface="Kaushan Script"/>
              </a:defRPr>
            </a:lvl2pPr>
            <a:lvl3pPr marL="1371600" marR="0" lvl="2" indent="-228600" algn="l" rtl="0">
              <a:lnSpc>
                <a:spcPct val="100000"/>
              </a:lnSpc>
              <a:spcBef>
                <a:spcPts val="600"/>
              </a:spcBef>
              <a:spcAft>
                <a:spcPts val="0"/>
              </a:spcAft>
              <a:buClr>
                <a:srgbClr val="000000"/>
              </a:buClr>
              <a:buSzPts val="1400"/>
              <a:buFont typeface="Kaushan Script"/>
              <a:buNone/>
              <a:defRPr sz="2400" b="0" i="0" u="none" strike="noStrike" cap="none">
                <a:solidFill>
                  <a:srgbClr val="000000"/>
                </a:solidFill>
                <a:latin typeface="Kaushan Script"/>
                <a:ea typeface="Kaushan Script"/>
                <a:cs typeface="Kaushan Script"/>
                <a:sym typeface="Kaushan Script"/>
              </a:defRPr>
            </a:lvl3pPr>
            <a:lvl4pPr marL="1828800" marR="0" lvl="3"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4pPr>
            <a:lvl5pPr marL="2286000" marR="0" lvl="4"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5pPr>
            <a:lvl6pPr marL="2743200" marR="0" lvl="5"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6pPr>
            <a:lvl7pPr marL="3200400" marR="0" lvl="6"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7pPr>
            <a:lvl8pPr marL="3657600" marR="0" lvl="7"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8pPr>
            <a:lvl9pPr marL="4114800" marR="0" lvl="8"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9pPr>
          </a:lstStyle>
          <a:p>
            <a:endParaRPr/>
          </a:p>
        </p:txBody>
      </p:sp>
      <p:sp>
        <p:nvSpPr>
          <p:cNvPr id="25" name="Shape 25"/>
          <p:cNvSpPr txBox="1">
            <a:spLocks noGrp="1"/>
          </p:cNvSpPr>
          <p:nvPr>
            <p:ph type="sldNum" idx="12"/>
          </p:nvPr>
        </p:nvSpPr>
        <p:spPr>
          <a:xfrm>
            <a:off x="6553200" y="6245225"/>
            <a:ext cx="2132011" cy="474661"/>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1pPr>
            <a:lvl2pPr marL="0" marR="0" lvl="1"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2pPr>
            <a:lvl3pPr marL="0" marR="0" lvl="2"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3pPr>
            <a:lvl4pPr marL="0" marR="0" lvl="3"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4pPr>
            <a:lvl5pPr marL="0" marR="0" lvl="4"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5pPr>
            <a:lvl6pPr marL="0" marR="0" lvl="5"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6pPr>
            <a:lvl7pPr marL="0" marR="0" lvl="6"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7pPr>
            <a:lvl8pPr marL="0" marR="0" lvl="7"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8pPr>
            <a:lvl9pPr marL="0" marR="0" lvl="8"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00000"/>
              </a:buClr>
              <a:buSzPts val="1400"/>
              <a:buFont typeface="Kaushan Script"/>
              <a:buNone/>
              <a:defRPr sz="2000" b="1" i="0" u="none" strike="noStrike" cap="none">
                <a:solidFill>
                  <a:srgbClr val="000000"/>
                </a:solidFill>
                <a:latin typeface="Kaushan Script"/>
                <a:ea typeface="Kaushan Script"/>
                <a:cs typeface="Kaushan Script"/>
                <a:sym typeface="Kaushan Script"/>
              </a:defRPr>
            </a:lvl1pPr>
            <a:lvl2pPr marL="0" marR="0" lvl="1"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2pPr>
            <a:lvl3pPr marL="0" marR="0" lvl="2"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3pPr>
            <a:lvl4pPr marL="0" marR="0" lvl="3"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4pPr>
            <a:lvl5pPr marL="0" marR="0" lvl="4"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5pPr>
            <a:lvl6pPr marL="2514600" marR="0" lvl="5"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6pPr>
            <a:lvl7pPr marL="2971800" marR="0" lvl="6"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7pPr>
            <a:lvl8pPr marL="3429000" marR="0" lvl="7"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8pPr>
            <a:lvl9pPr marL="3886200" marR="0" lvl="8"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9pPr>
          </a:lstStyle>
          <a:p>
            <a:endParaRPr/>
          </a:p>
        </p:txBody>
      </p:sp>
      <p:sp>
        <p:nvSpPr>
          <p:cNvPr id="28" name="Shape 28"/>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800"/>
              </a:spcBef>
              <a:spcAft>
                <a:spcPts val="0"/>
              </a:spcAft>
              <a:buClr>
                <a:srgbClr val="000000"/>
              </a:buClr>
              <a:buSzPts val="1400"/>
              <a:buFont typeface="Times New Roman"/>
              <a:buNone/>
              <a:defRPr sz="3200" b="0" i="0" u="none" strike="noStrike" cap="none">
                <a:solidFill>
                  <a:srgbClr val="000000"/>
                </a:solidFill>
                <a:latin typeface="Kaushan Script"/>
                <a:ea typeface="Kaushan Script"/>
                <a:cs typeface="Kaushan Script"/>
                <a:sym typeface="Kaushan Script"/>
              </a:defRPr>
            </a:lvl1pPr>
            <a:lvl2pPr marL="457200" marR="0" lvl="1" indent="0" algn="l" rtl="0">
              <a:lnSpc>
                <a:spcPct val="100000"/>
              </a:lnSpc>
              <a:spcBef>
                <a:spcPts val="700"/>
              </a:spcBef>
              <a:spcAft>
                <a:spcPts val="0"/>
              </a:spcAft>
              <a:buClr>
                <a:srgbClr val="000000"/>
              </a:buClr>
              <a:buSzPts val="1400"/>
              <a:buFont typeface="Times New Roman"/>
              <a:buNone/>
              <a:defRPr sz="2800" b="0" i="0" u="none" strike="noStrike" cap="none">
                <a:solidFill>
                  <a:srgbClr val="000000"/>
                </a:solidFill>
                <a:latin typeface="Kaushan Script"/>
                <a:ea typeface="Kaushan Script"/>
                <a:cs typeface="Kaushan Script"/>
                <a:sym typeface="Kaushan Script"/>
              </a:defRPr>
            </a:lvl2pPr>
            <a:lvl3pPr marL="914400" marR="0" lvl="2" indent="0" algn="l" rtl="0">
              <a:lnSpc>
                <a:spcPct val="100000"/>
              </a:lnSpc>
              <a:spcBef>
                <a:spcPts val="600"/>
              </a:spcBef>
              <a:spcAft>
                <a:spcPts val="0"/>
              </a:spcAft>
              <a:buClr>
                <a:srgbClr val="000000"/>
              </a:buClr>
              <a:buSzPts val="1400"/>
              <a:buFont typeface="Times New Roman"/>
              <a:buNone/>
              <a:defRPr sz="2400" b="0" i="0" u="none" strike="noStrike" cap="none">
                <a:solidFill>
                  <a:srgbClr val="000000"/>
                </a:solidFill>
                <a:latin typeface="Kaushan Script"/>
                <a:ea typeface="Kaushan Script"/>
                <a:cs typeface="Kaushan Script"/>
                <a:sym typeface="Kaushan Script"/>
              </a:defRPr>
            </a:lvl3pPr>
            <a:lvl4pPr marL="1371600" marR="0" lvl="3" indent="0" algn="l" rtl="0">
              <a:lnSpc>
                <a:spcPct val="100000"/>
              </a:lnSpc>
              <a:spcBef>
                <a:spcPts val="500"/>
              </a:spcBef>
              <a:spcAft>
                <a:spcPts val="0"/>
              </a:spcAft>
              <a:buClr>
                <a:srgbClr val="000000"/>
              </a:buClr>
              <a:buSzPts val="1400"/>
              <a:buFont typeface="Times New Roman"/>
              <a:buNone/>
              <a:defRPr sz="2000" b="0" i="0" u="none" strike="noStrike" cap="none">
                <a:solidFill>
                  <a:srgbClr val="000000"/>
                </a:solidFill>
                <a:latin typeface="Kaushan Script"/>
                <a:ea typeface="Kaushan Script"/>
                <a:cs typeface="Kaushan Script"/>
                <a:sym typeface="Kaushan Script"/>
              </a:defRPr>
            </a:lvl4pPr>
            <a:lvl5pPr marL="1828800" marR="0" lvl="4" indent="0" algn="l" rtl="0">
              <a:lnSpc>
                <a:spcPct val="100000"/>
              </a:lnSpc>
              <a:spcBef>
                <a:spcPts val="500"/>
              </a:spcBef>
              <a:spcAft>
                <a:spcPts val="0"/>
              </a:spcAft>
              <a:buClr>
                <a:srgbClr val="000000"/>
              </a:buClr>
              <a:buSzPts val="1400"/>
              <a:buFont typeface="Times New Roman"/>
              <a:buNone/>
              <a:defRPr sz="2000" b="0" i="0" u="none" strike="noStrike" cap="none">
                <a:solidFill>
                  <a:srgbClr val="000000"/>
                </a:solidFill>
                <a:latin typeface="Kaushan Script"/>
                <a:ea typeface="Kaushan Script"/>
                <a:cs typeface="Kaushan Script"/>
                <a:sym typeface="Kaushan Script"/>
              </a:defRPr>
            </a:lvl5pPr>
            <a:lvl6pPr marL="2286000" marR="0" lvl="5" indent="0" algn="l" rtl="0">
              <a:lnSpc>
                <a:spcPct val="100000"/>
              </a:lnSpc>
              <a:spcBef>
                <a:spcPts val="500"/>
              </a:spcBef>
              <a:spcAft>
                <a:spcPts val="0"/>
              </a:spcAft>
              <a:buClr>
                <a:srgbClr val="000000"/>
              </a:buClr>
              <a:buSzPts val="1400"/>
              <a:buFont typeface="Times New Roman"/>
              <a:buNone/>
              <a:defRPr sz="2000" b="0" i="0" u="none" strike="noStrike" cap="none">
                <a:solidFill>
                  <a:srgbClr val="000000"/>
                </a:solidFill>
                <a:latin typeface="Kaushan Script"/>
                <a:ea typeface="Kaushan Script"/>
                <a:cs typeface="Kaushan Script"/>
                <a:sym typeface="Kaushan Script"/>
              </a:defRPr>
            </a:lvl6pPr>
            <a:lvl7pPr marL="2743200" marR="0" lvl="6" indent="0" algn="l" rtl="0">
              <a:lnSpc>
                <a:spcPct val="100000"/>
              </a:lnSpc>
              <a:spcBef>
                <a:spcPts val="500"/>
              </a:spcBef>
              <a:spcAft>
                <a:spcPts val="0"/>
              </a:spcAft>
              <a:buClr>
                <a:srgbClr val="000000"/>
              </a:buClr>
              <a:buSzPts val="1400"/>
              <a:buFont typeface="Times New Roman"/>
              <a:buNone/>
              <a:defRPr sz="2000" b="0" i="0" u="none" strike="noStrike" cap="none">
                <a:solidFill>
                  <a:srgbClr val="000000"/>
                </a:solidFill>
                <a:latin typeface="Kaushan Script"/>
                <a:ea typeface="Kaushan Script"/>
                <a:cs typeface="Kaushan Script"/>
                <a:sym typeface="Kaushan Script"/>
              </a:defRPr>
            </a:lvl7pPr>
            <a:lvl8pPr marL="3200400" marR="0" lvl="7" indent="0" algn="l" rtl="0">
              <a:lnSpc>
                <a:spcPct val="100000"/>
              </a:lnSpc>
              <a:spcBef>
                <a:spcPts val="500"/>
              </a:spcBef>
              <a:spcAft>
                <a:spcPts val="0"/>
              </a:spcAft>
              <a:buClr>
                <a:srgbClr val="000000"/>
              </a:buClr>
              <a:buSzPts val="1400"/>
              <a:buFont typeface="Times New Roman"/>
              <a:buNone/>
              <a:defRPr sz="2000" b="0" i="0" u="none" strike="noStrike" cap="none">
                <a:solidFill>
                  <a:srgbClr val="000000"/>
                </a:solidFill>
                <a:latin typeface="Kaushan Script"/>
                <a:ea typeface="Kaushan Script"/>
                <a:cs typeface="Kaushan Script"/>
                <a:sym typeface="Kaushan Script"/>
              </a:defRPr>
            </a:lvl8pPr>
            <a:lvl9pPr marL="3657600" marR="0" lvl="8" indent="0" algn="l" rtl="0">
              <a:lnSpc>
                <a:spcPct val="100000"/>
              </a:lnSpc>
              <a:spcBef>
                <a:spcPts val="500"/>
              </a:spcBef>
              <a:spcAft>
                <a:spcPts val="0"/>
              </a:spcAft>
              <a:buClr>
                <a:srgbClr val="000000"/>
              </a:buClr>
              <a:buSzPts val="1400"/>
              <a:buFont typeface="Times New Roman"/>
              <a:buNone/>
              <a:defRPr sz="2000" b="0" i="0" u="none" strike="noStrike" cap="none">
                <a:solidFill>
                  <a:srgbClr val="000000"/>
                </a:solidFill>
                <a:latin typeface="Kaushan Script"/>
                <a:ea typeface="Kaushan Script"/>
                <a:cs typeface="Kaushan Script"/>
                <a:sym typeface="Kaushan Script"/>
              </a:defRPr>
            </a:lvl9pPr>
          </a:lstStyle>
          <a:p>
            <a:endParaRPr/>
          </a:p>
        </p:txBody>
      </p:sp>
      <p:sp>
        <p:nvSpPr>
          <p:cNvPr id="29" name="Shape 29"/>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800"/>
              </a:spcBef>
              <a:spcAft>
                <a:spcPts val="0"/>
              </a:spcAft>
              <a:buClr>
                <a:srgbClr val="000000"/>
              </a:buClr>
              <a:buSzPts val="1400"/>
              <a:buFont typeface="Times New Roman"/>
              <a:buNone/>
              <a:defRPr sz="1400" b="0" i="0" u="none" strike="noStrike" cap="none">
                <a:solidFill>
                  <a:srgbClr val="000000"/>
                </a:solidFill>
                <a:latin typeface="Kaushan Script"/>
                <a:ea typeface="Kaushan Script"/>
                <a:cs typeface="Kaushan Script"/>
                <a:sym typeface="Kaushan Script"/>
              </a:defRPr>
            </a:lvl1pPr>
            <a:lvl2pPr marL="914400" marR="0" lvl="1" indent="-228600" algn="l" rtl="0">
              <a:lnSpc>
                <a:spcPct val="100000"/>
              </a:lnSpc>
              <a:spcBef>
                <a:spcPts val="700"/>
              </a:spcBef>
              <a:spcAft>
                <a:spcPts val="0"/>
              </a:spcAft>
              <a:buClr>
                <a:srgbClr val="000000"/>
              </a:buClr>
              <a:buSzPts val="1400"/>
              <a:buFont typeface="Times New Roman"/>
              <a:buNone/>
              <a:defRPr sz="1200" b="0" i="0" u="none" strike="noStrike" cap="none">
                <a:solidFill>
                  <a:srgbClr val="000000"/>
                </a:solidFill>
                <a:latin typeface="Kaushan Script"/>
                <a:ea typeface="Kaushan Script"/>
                <a:cs typeface="Kaushan Script"/>
                <a:sym typeface="Kaushan Script"/>
              </a:defRPr>
            </a:lvl2pPr>
            <a:lvl3pPr marL="1371600" marR="0" lvl="2" indent="-228600" algn="l" rtl="0">
              <a:lnSpc>
                <a:spcPct val="100000"/>
              </a:lnSpc>
              <a:spcBef>
                <a:spcPts val="600"/>
              </a:spcBef>
              <a:spcAft>
                <a:spcPts val="0"/>
              </a:spcAft>
              <a:buClr>
                <a:srgbClr val="000000"/>
              </a:buClr>
              <a:buSzPts val="1400"/>
              <a:buFont typeface="Times New Roman"/>
              <a:buNone/>
              <a:defRPr sz="1000" b="0" i="0" u="none" strike="noStrike" cap="none">
                <a:solidFill>
                  <a:srgbClr val="000000"/>
                </a:solidFill>
                <a:latin typeface="Kaushan Script"/>
                <a:ea typeface="Kaushan Script"/>
                <a:cs typeface="Kaushan Script"/>
                <a:sym typeface="Kaushan Script"/>
              </a:defRPr>
            </a:lvl3pPr>
            <a:lvl4pPr marL="1828800" marR="0" lvl="3" indent="-228600" algn="l" rtl="0">
              <a:lnSpc>
                <a:spcPct val="100000"/>
              </a:lnSpc>
              <a:spcBef>
                <a:spcPts val="500"/>
              </a:spcBef>
              <a:spcAft>
                <a:spcPts val="0"/>
              </a:spcAft>
              <a:buClr>
                <a:srgbClr val="000000"/>
              </a:buClr>
              <a:buSzPts val="1400"/>
              <a:buFont typeface="Times New Roman"/>
              <a:buNone/>
              <a:defRPr sz="900" b="0" i="0" u="none" strike="noStrike" cap="none">
                <a:solidFill>
                  <a:srgbClr val="000000"/>
                </a:solidFill>
                <a:latin typeface="Kaushan Script"/>
                <a:ea typeface="Kaushan Script"/>
                <a:cs typeface="Kaushan Script"/>
                <a:sym typeface="Kaushan Script"/>
              </a:defRPr>
            </a:lvl4pPr>
            <a:lvl5pPr marL="2286000" marR="0" lvl="4" indent="-228600" algn="l" rtl="0">
              <a:lnSpc>
                <a:spcPct val="100000"/>
              </a:lnSpc>
              <a:spcBef>
                <a:spcPts val="500"/>
              </a:spcBef>
              <a:spcAft>
                <a:spcPts val="0"/>
              </a:spcAft>
              <a:buClr>
                <a:srgbClr val="000000"/>
              </a:buClr>
              <a:buSzPts val="1400"/>
              <a:buFont typeface="Times New Roman"/>
              <a:buNone/>
              <a:defRPr sz="900" b="0" i="0" u="none" strike="noStrike" cap="none">
                <a:solidFill>
                  <a:srgbClr val="000000"/>
                </a:solidFill>
                <a:latin typeface="Kaushan Script"/>
                <a:ea typeface="Kaushan Script"/>
                <a:cs typeface="Kaushan Script"/>
                <a:sym typeface="Kaushan Script"/>
              </a:defRPr>
            </a:lvl5pPr>
            <a:lvl6pPr marL="2743200" marR="0" lvl="5" indent="-228600" algn="l" rtl="0">
              <a:lnSpc>
                <a:spcPct val="100000"/>
              </a:lnSpc>
              <a:spcBef>
                <a:spcPts val="500"/>
              </a:spcBef>
              <a:spcAft>
                <a:spcPts val="0"/>
              </a:spcAft>
              <a:buClr>
                <a:srgbClr val="000000"/>
              </a:buClr>
              <a:buSzPts val="1400"/>
              <a:buFont typeface="Times New Roman"/>
              <a:buNone/>
              <a:defRPr sz="900" b="0" i="0" u="none" strike="noStrike" cap="none">
                <a:solidFill>
                  <a:srgbClr val="000000"/>
                </a:solidFill>
                <a:latin typeface="Kaushan Script"/>
                <a:ea typeface="Kaushan Script"/>
                <a:cs typeface="Kaushan Script"/>
                <a:sym typeface="Kaushan Script"/>
              </a:defRPr>
            </a:lvl6pPr>
            <a:lvl7pPr marL="3200400" marR="0" lvl="6" indent="-228600" algn="l" rtl="0">
              <a:lnSpc>
                <a:spcPct val="100000"/>
              </a:lnSpc>
              <a:spcBef>
                <a:spcPts val="500"/>
              </a:spcBef>
              <a:spcAft>
                <a:spcPts val="0"/>
              </a:spcAft>
              <a:buClr>
                <a:srgbClr val="000000"/>
              </a:buClr>
              <a:buSzPts val="1400"/>
              <a:buFont typeface="Times New Roman"/>
              <a:buNone/>
              <a:defRPr sz="900" b="0" i="0" u="none" strike="noStrike" cap="none">
                <a:solidFill>
                  <a:srgbClr val="000000"/>
                </a:solidFill>
                <a:latin typeface="Kaushan Script"/>
                <a:ea typeface="Kaushan Script"/>
                <a:cs typeface="Kaushan Script"/>
                <a:sym typeface="Kaushan Script"/>
              </a:defRPr>
            </a:lvl7pPr>
            <a:lvl8pPr marL="3657600" marR="0" lvl="7" indent="-228600" algn="l" rtl="0">
              <a:lnSpc>
                <a:spcPct val="100000"/>
              </a:lnSpc>
              <a:spcBef>
                <a:spcPts val="500"/>
              </a:spcBef>
              <a:spcAft>
                <a:spcPts val="0"/>
              </a:spcAft>
              <a:buClr>
                <a:srgbClr val="000000"/>
              </a:buClr>
              <a:buSzPts val="1400"/>
              <a:buFont typeface="Times New Roman"/>
              <a:buNone/>
              <a:defRPr sz="900" b="0" i="0" u="none" strike="noStrike" cap="none">
                <a:solidFill>
                  <a:srgbClr val="000000"/>
                </a:solidFill>
                <a:latin typeface="Kaushan Script"/>
                <a:ea typeface="Kaushan Script"/>
                <a:cs typeface="Kaushan Script"/>
                <a:sym typeface="Kaushan Script"/>
              </a:defRPr>
            </a:lvl8pPr>
            <a:lvl9pPr marL="4114800" marR="0" lvl="8" indent="-228600" algn="l" rtl="0">
              <a:lnSpc>
                <a:spcPct val="100000"/>
              </a:lnSpc>
              <a:spcBef>
                <a:spcPts val="500"/>
              </a:spcBef>
              <a:spcAft>
                <a:spcPts val="0"/>
              </a:spcAft>
              <a:buClr>
                <a:srgbClr val="000000"/>
              </a:buClr>
              <a:buSzPts val="1400"/>
              <a:buFont typeface="Times New Roman"/>
              <a:buNone/>
              <a:defRPr sz="900" b="0" i="0" u="none" strike="noStrike" cap="none">
                <a:solidFill>
                  <a:srgbClr val="000000"/>
                </a:solidFill>
                <a:latin typeface="Kaushan Script"/>
                <a:ea typeface="Kaushan Script"/>
                <a:cs typeface="Kaushan Script"/>
                <a:sym typeface="Kaushan Script"/>
              </a:defRPr>
            </a:lvl9pPr>
          </a:lstStyle>
          <a:p>
            <a:endParaRPr/>
          </a:p>
        </p:txBody>
      </p:sp>
      <p:sp>
        <p:nvSpPr>
          <p:cNvPr id="30" name="Shape 30"/>
          <p:cNvSpPr txBox="1">
            <a:spLocks noGrp="1"/>
          </p:cNvSpPr>
          <p:nvPr>
            <p:ph type="sldNum" idx="12"/>
          </p:nvPr>
        </p:nvSpPr>
        <p:spPr>
          <a:xfrm>
            <a:off x="6553200" y="6245225"/>
            <a:ext cx="2132011" cy="474661"/>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1pPr>
            <a:lvl2pPr marL="0" marR="0" lvl="1"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2pPr>
            <a:lvl3pPr marL="0" marR="0" lvl="2"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3pPr>
            <a:lvl4pPr marL="0" marR="0" lvl="3"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4pPr>
            <a:lvl5pPr marL="0" marR="0" lvl="4"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5pPr>
            <a:lvl6pPr marL="0" marR="0" lvl="5"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6pPr>
            <a:lvl7pPr marL="0" marR="0" lvl="6"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7pPr>
            <a:lvl8pPr marL="0" marR="0" lvl="7"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8pPr>
            <a:lvl9pPr marL="0" marR="0" lvl="8"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00000"/>
              </a:buClr>
              <a:buSzPts val="1400"/>
              <a:buFont typeface="Kaushan Script"/>
              <a:buNone/>
              <a:defRPr sz="2000" b="1" i="0" u="none" strike="noStrike" cap="none">
                <a:solidFill>
                  <a:srgbClr val="000000"/>
                </a:solidFill>
                <a:latin typeface="Kaushan Script"/>
                <a:ea typeface="Kaushan Script"/>
                <a:cs typeface="Kaushan Script"/>
                <a:sym typeface="Kaushan Script"/>
              </a:defRPr>
            </a:lvl1pPr>
            <a:lvl2pPr marL="0" marR="0" lvl="1"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2pPr>
            <a:lvl3pPr marL="0" marR="0" lvl="2"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3pPr>
            <a:lvl4pPr marL="0" marR="0" lvl="3"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4pPr>
            <a:lvl5pPr marL="0" marR="0" lvl="4"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5pPr>
            <a:lvl6pPr marL="2514600" marR="0" lvl="5"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6pPr>
            <a:lvl7pPr marL="2971800" marR="0" lvl="6"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7pPr>
            <a:lvl8pPr marL="3429000" marR="0" lvl="7"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8pPr>
            <a:lvl9pPr marL="3886200" marR="0" lvl="8"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9pPr>
          </a:lstStyle>
          <a:p>
            <a:endParaRPr/>
          </a:p>
        </p:txBody>
      </p:sp>
      <p:sp>
        <p:nvSpPr>
          <p:cNvPr id="33" name="Shape 33"/>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800"/>
              </a:spcBef>
              <a:spcAft>
                <a:spcPts val="0"/>
              </a:spcAft>
              <a:buClr>
                <a:srgbClr val="000000"/>
              </a:buClr>
              <a:buSzPts val="1400"/>
              <a:buFont typeface="Kaushan Script"/>
              <a:buNone/>
              <a:defRPr sz="3200" b="0" i="0" u="none" strike="noStrike" cap="none">
                <a:solidFill>
                  <a:srgbClr val="000000"/>
                </a:solidFill>
                <a:latin typeface="Kaushan Script"/>
                <a:ea typeface="Kaushan Script"/>
                <a:cs typeface="Kaushan Script"/>
                <a:sym typeface="Kaushan Script"/>
              </a:defRPr>
            </a:lvl1pPr>
            <a:lvl2pPr marL="914400" marR="0" lvl="1" indent="-228600" algn="l" rtl="0">
              <a:lnSpc>
                <a:spcPct val="100000"/>
              </a:lnSpc>
              <a:spcBef>
                <a:spcPts val="700"/>
              </a:spcBef>
              <a:spcAft>
                <a:spcPts val="0"/>
              </a:spcAft>
              <a:buClr>
                <a:srgbClr val="000000"/>
              </a:buClr>
              <a:buSzPts val="1400"/>
              <a:buFont typeface="Kaushan Script"/>
              <a:buNone/>
              <a:defRPr sz="2800" b="0" i="0" u="none" strike="noStrike" cap="none">
                <a:solidFill>
                  <a:srgbClr val="000000"/>
                </a:solidFill>
                <a:latin typeface="Kaushan Script"/>
                <a:ea typeface="Kaushan Script"/>
                <a:cs typeface="Kaushan Script"/>
                <a:sym typeface="Kaushan Script"/>
              </a:defRPr>
            </a:lvl2pPr>
            <a:lvl3pPr marL="1371600" marR="0" lvl="2" indent="-228600" algn="l" rtl="0">
              <a:lnSpc>
                <a:spcPct val="100000"/>
              </a:lnSpc>
              <a:spcBef>
                <a:spcPts val="600"/>
              </a:spcBef>
              <a:spcAft>
                <a:spcPts val="0"/>
              </a:spcAft>
              <a:buClr>
                <a:srgbClr val="000000"/>
              </a:buClr>
              <a:buSzPts val="1400"/>
              <a:buFont typeface="Kaushan Script"/>
              <a:buNone/>
              <a:defRPr sz="2400" b="0" i="0" u="none" strike="noStrike" cap="none">
                <a:solidFill>
                  <a:srgbClr val="000000"/>
                </a:solidFill>
                <a:latin typeface="Kaushan Script"/>
                <a:ea typeface="Kaushan Script"/>
                <a:cs typeface="Kaushan Script"/>
                <a:sym typeface="Kaushan Script"/>
              </a:defRPr>
            </a:lvl3pPr>
            <a:lvl4pPr marL="1828800" marR="0" lvl="3"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4pPr>
            <a:lvl5pPr marL="2286000" marR="0" lvl="4"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5pPr>
            <a:lvl6pPr marL="2743200" marR="0" lvl="5"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6pPr>
            <a:lvl7pPr marL="3200400" marR="0" lvl="6"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7pPr>
            <a:lvl8pPr marL="3657600" marR="0" lvl="7"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8pPr>
            <a:lvl9pPr marL="4114800" marR="0" lvl="8"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9pPr>
          </a:lstStyle>
          <a:p>
            <a:endParaRPr/>
          </a:p>
        </p:txBody>
      </p:sp>
      <p:sp>
        <p:nvSpPr>
          <p:cNvPr id="34" name="Shape 34"/>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800"/>
              </a:spcBef>
              <a:spcAft>
                <a:spcPts val="0"/>
              </a:spcAft>
              <a:buClr>
                <a:srgbClr val="000000"/>
              </a:buClr>
              <a:buSzPts val="1400"/>
              <a:buFont typeface="Times New Roman"/>
              <a:buNone/>
              <a:defRPr sz="1400" b="0" i="0" u="none" strike="noStrike" cap="none">
                <a:solidFill>
                  <a:srgbClr val="000000"/>
                </a:solidFill>
                <a:latin typeface="Kaushan Script"/>
                <a:ea typeface="Kaushan Script"/>
                <a:cs typeface="Kaushan Script"/>
                <a:sym typeface="Kaushan Script"/>
              </a:defRPr>
            </a:lvl1pPr>
            <a:lvl2pPr marL="914400" marR="0" lvl="1" indent="-228600" algn="l" rtl="0">
              <a:lnSpc>
                <a:spcPct val="100000"/>
              </a:lnSpc>
              <a:spcBef>
                <a:spcPts val="700"/>
              </a:spcBef>
              <a:spcAft>
                <a:spcPts val="0"/>
              </a:spcAft>
              <a:buClr>
                <a:srgbClr val="000000"/>
              </a:buClr>
              <a:buSzPts val="1400"/>
              <a:buFont typeface="Times New Roman"/>
              <a:buNone/>
              <a:defRPr sz="1200" b="0" i="0" u="none" strike="noStrike" cap="none">
                <a:solidFill>
                  <a:srgbClr val="000000"/>
                </a:solidFill>
                <a:latin typeface="Kaushan Script"/>
                <a:ea typeface="Kaushan Script"/>
                <a:cs typeface="Kaushan Script"/>
                <a:sym typeface="Kaushan Script"/>
              </a:defRPr>
            </a:lvl2pPr>
            <a:lvl3pPr marL="1371600" marR="0" lvl="2" indent="-228600" algn="l" rtl="0">
              <a:lnSpc>
                <a:spcPct val="100000"/>
              </a:lnSpc>
              <a:spcBef>
                <a:spcPts val="600"/>
              </a:spcBef>
              <a:spcAft>
                <a:spcPts val="0"/>
              </a:spcAft>
              <a:buClr>
                <a:srgbClr val="000000"/>
              </a:buClr>
              <a:buSzPts val="1400"/>
              <a:buFont typeface="Times New Roman"/>
              <a:buNone/>
              <a:defRPr sz="1000" b="0" i="0" u="none" strike="noStrike" cap="none">
                <a:solidFill>
                  <a:srgbClr val="000000"/>
                </a:solidFill>
                <a:latin typeface="Kaushan Script"/>
                <a:ea typeface="Kaushan Script"/>
                <a:cs typeface="Kaushan Script"/>
                <a:sym typeface="Kaushan Script"/>
              </a:defRPr>
            </a:lvl3pPr>
            <a:lvl4pPr marL="1828800" marR="0" lvl="3" indent="-228600" algn="l" rtl="0">
              <a:lnSpc>
                <a:spcPct val="100000"/>
              </a:lnSpc>
              <a:spcBef>
                <a:spcPts val="500"/>
              </a:spcBef>
              <a:spcAft>
                <a:spcPts val="0"/>
              </a:spcAft>
              <a:buClr>
                <a:srgbClr val="000000"/>
              </a:buClr>
              <a:buSzPts val="1400"/>
              <a:buFont typeface="Times New Roman"/>
              <a:buNone/>
              <a:defRPr sz="900" b="0" i="0" u="none" strike="noStrike" cap="none">
                <a:solidFill>
                  <a:srgbClr val="000000"/>
                </a:solidFill>
                <a:latin typeface="Kaushan Script"/>
                <a:ea typeface="Kaushan Script"/>
                <a:cs typeface="Kaushan Script"/>
                <a:sym typeface="Kaushan Script"/>
              </a:defRPr>
            </a:lvl4pPr>
            <a:lvl5pPr marL="2286000" marR="0" lvl="4" indent="-228600" algn="l" rtl="0">
              <a:lnSpc>
                <a:spcPct val="100000"/>
              </a:lnSpc>
              <a:spcBef>
                <a:spcPts val="500"/>
              </a:spcBef>
              <a:spcAft>
                <a:spcPts val="0"/>
              </a:spcAft>
              <a:buClr>
                <a:srgbClr val="000000"/>
              </a:buClr>
              <a:buSzPts val="1400"/>
              <a:buFont typeface="Times New Roman"/>
              <a:buNone/>
              <a:defRPr sz="900" b="0" i="0" u="none" strike="noStrike" cap="none">
                <a:solidFill>
                  <a:srgbClr val="000000"/>
                </a:solidFill>
                <a:latin typeface="Kaushan Script"/>
                <a:ea typeface="Kaushan Script"/>
                <a:cs typeface="Kaushan Script"/>
                <a:sym typeface="Kaushan Script"/>
              </a:defRPr>
            </a:lvl5pPr>
            <a:lvl6pPr marL="2743200" marR="0" lvl="5" indent="-228600" algn="l" rtl="0">
              <a:lnSpc>
                <a:spcPct val="100000"/>
              </a:lnSpc>
              <a:spcBef>
                <a:spcPts val="500"/>
              </a:spcBef>
              <a:spcAft>
                <a:spcPts val="0"/>
              </a:spcAft>
              <a:buClr>
                <a:srgbClr val="000000"/>
              </a:buClr>
              <a:buSzPts val="1400"/>
              <a:buFont typeface="Times New Roman"/>
              <a:buNone/>
              <a:defRPr sz="900" b="0" i="0" u="none" strike="noStrike" cap="none">
                <a:solidFill>
                  <a:srgbClr val="000000"/>
                </a:solidFill>
                <a:latin typeface="Kaushan Script"/>
                <a:ea typeface="Kaushan Script"/>
                <a:cs typeface="Kaushan Script"/>
                <a:sym typeface="Kaushan Script"/>
              </a:defRPr>
            </a:lvl6pPr>
            <a:lvl7pPr marL="3200400" marR="0" lvl="6" indent="-228600" algn="l" rtl="0">
              <a:lnSpc>
                <a:spcPct val="100000"/>
              </a:lnSpc>
              <a:spcBef>
                <a:spcPts val="500"/>
              </a:spcBef>
              <a:spcAft>
                <a:spcPts val="0"/>
              </a:spcAft>
              <a:buClr>
                <a:srgbClr val="000000"/>
              </a:buClr>
              <a:buSzPts val="1400"/>
              <a:buFont typeface="Times New Roman"/>
              <a:buNone/>
              <a:defRPr sz="900" b="0" i="0" u="none" strike="noStrike" cap="none">
                <a:solidFill>
                  <a:srgbClr val="000000"/>
                </a:solidFill>
                <a:latin typeface="Kaushan Script"/>
                <a:ea typeface="Kaushan Script"/>
                <a:cs typeface="Kaushan Script"/>
                <a:sym typeface="Kaushan Script"/>
              </a:defRPr>
            </a:lvl7pPr>
            <a:lvl8pPr marL="3657600" marR="0" lvl="7" indent="-228600" algn="l" rtl="0">
              <a:lnSpc>
                <a:spcPct val="100000"/>
              </a:lnSpc>
              <a:spcBef>
                <a:spcPts val="500"/>
              </a:spcBef>
              <a:spcAft>
                <a:spcPts val="0"/>
              </a:spcAft>
              <a:buClr>
                <a:srgbClr val="000000"/>
              </a:buClr>
              <a:buSzPts val="1400"/>
              <a:buFont typeface="Times New Roman"/>
              <a:buNone/>
              <a:defRPr sz="900" b="0" i="0" u="none" strike="noStrike" cap="none">
                <a:solidFill>
                  <a:srgbClr val="000000"/>
                </a:solidFill>
                <a:latin typeface="Kaushan Script"/>
                <a:ea typeface="Kaushan Script"/>
                <a:cs typeface="Kaushan Script"/>
                <a:sym typeface="Kaushan Script"/>
              </a:defRPr>
            </a:lvl8pPr>
            <a:lvl9pPr marL="4114800" marR="0" lvl="8" indent="-228600" algn="l" rtl="0">
              <a:lnSpc>
                <a:spcPct val="100000"/>
              </a:lnSpc>
              <a:spcBef>
                <a:spcPts val="500"/>
              </a:spcBef>
              <a:spcAft>
                <a:spcPts val="0"/>
              </a:spcAft>
              <a:buClr>
                <a:srgbClr val="000000"/>
              </a:buClr>
              <a:buSzPts val="1400"/>
              <a:buFont typeface="Times New Roman"/>
              <a:buNone/>
              <a:defRPr sz="900" b="0" i="0" u="none" strike="noStrike" cap="none">
                <a:solidFill>
                  <a:srgbClr val="000000"/>
                </a:solidFill>
                <a:latin typeface="Kaushan Script"/>
                <a:ea typeface="Kaushan Script"/>
                <a:cs typeface="Kaushan Script"/>
                <a:sym typeface="Kaushan Script"/>
              </a:defRPr>
            </a:lvl9pPr>
          </a:lstStyle>
          <a:p>
            <a:endParaRPr/>
          </a:p>
        </p:txBody>
      </p:sp>
      <p:sp>
        <p:nvSpPr>
          <p:cNvPr id="35" name="Shape 35"/>
          <p:cNvSpPr txBox="1">
            <a:spLocks noGrp="1"/>
          </p:cNvSpPr>
          <p:nvPr>
            <p:ph type="sldNum" idx="12"/>
          </p:nvPr>
        </p:nvSpPr>
        <p:spPr>
          <a:xfrm>
            <a:off x="6553200" y="6245225"/>
            <a:ext cx="2132011" cy="474661"/>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1pPr>
            <a:lvl2pPr marL="0" marR="0" lvl="1"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2pPr>
            <a:lvl3pPr marL="0" marR="0" lvl="2"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3pPr>
            <a:lvl4pPr marL="0" marR="0" lvl="3"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4pPr>
            <a:lvl5pPr marL="0" marR="0" lvl="4"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5pPr>
            <a:lvl6pPr marL="0" marR="0" lvl="5"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6pPr>
            <a:lvl7pPr marL="0" marR="0" lvl="6"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7pPr>
            <a:lvl8pPr marL="0" marR="0" lvl="7"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8pPr>
            <a:lvl9pPr marL="0" marR="0" lvl="8"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8012" cy="1141411"/>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1pPr>
            <a:lvl2pPr marL="0" marR="0" lvl="1"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2pPr>
            <a:lvl3pPr marL="0" marR="0" lvl="2"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3pPr>
            <a:lvl4pPr marL="0" marR="0" lvl="3"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4pPr>
            <a:lvl5pPr marL="0" marR="0" lvl="4"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5pPr>
            <a:lvl6pPr marL="2514600" marR="0" lvl="5"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6pPr>
            <a:lvl7pPr marL="2971800" marR="0" lvl="6"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7pPr>
            <a:lvl8pPr marL="3429000" marR="0" lvl="7"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8pPr>
            <a:lvl9pPr marL="3886200" marR="0" lvl="8"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9pPr>
          </a:lstStyle>
          <a:p>
            <a:endParaRPr/>
          </a:p>
        </p:txBody>
      </p:sp>
      <p:sp>
        <p:nvSpPr>
          <p:cNvPr id="38" name="Shape 38"/>
          <p:cNvSpPr txBox="1">
            <a:spLocks noGrp="1"/>
          </p:cNvSpPr>
          <p:nvPr>
            <p:ph type="sldNum" idx="12"/>
          </p:nvPr>
        </p:nvSpPr>
        <p:spPr>
          <a:xfrm>
            <a:off x="6553200" y="6245225"/>
            <a:ext cx="2132011" cy="474661"/>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1pPr>
            <a:lvl2pPr marL="0" marR="0" lvl="1"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2pPr>
            <a:lvl3pPr marL="0" marR="0" lvl="2"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3pPr>
            <a:lvl4pPr marL="0" marR="0" lvl="3"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4pPr>
            <a:lvl5pPr marL="0" marR="0" lvl="4"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5pPr>
            <a:lvl6pPr marL="0" marR="0" lvl="5"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6pPr>
            <a:lvl7pPr marL="0" marR="0" lvl="6"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7pPr>
            <a:lvl8pPr marL="0" marR="0" lvl="7"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8pPr>
            <a:lvl9pPr marL="0" marR="0" lvl="8"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1pPr>
            <a:lvl2pPr marL="0" marR="0" lvl="1"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2pPr>
            <a:lvl3pPr marL="0" marR="0" lvl="2"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3pPr>
            <a:lvl4pPr marL="0" marR="0" lvl="3"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4pPr>
            <a:lvl5pPr marL="0" marR="0" lvl="4"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5pPr>
            <a:lvl6pPr marL="2514600" marR="0" lvl="5"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6pPr>
            <a:lvl7pPr marL="2971800" marR="0" lvl="6"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7pPr>
            <a:lvl8pPr marL="3429000" marR="0" lvl="7"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8pPr>
            <a:lvl9pPr marL="3886200" marR="0" lvl="8"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800"/>
              </a:spcBef>
              <a:spcAft>
                <a:spcPts val="0"/>
              </a:spcAft>
              <a:buClr>
                <a:srgbClr val="000000"/>
              </a:buClr>
              <a:buSzPts val="1400"/>
              <a:buFont typeface="Times New Roman"/>
              <a:buNone/>
              <a:defRPr sz="2400" b="1" i="0" u="none" strike="noStrike" cap="none">
                <a:solidFill>
                  <a:srgbClr val="000000"/>
                </a:solidFill>
                <a:latin typeface="Kaushan Script"/>
                <a:ea typeface="Kaushan Script"/>
                <a:cs typeface="Kaushan Script"/>
                <a:sym typeface="Kaushan Script"/>
              </a:defRPr>
            </a:lvl1pPr>
            <a:lvl2pPr marL="914400" marR="0" lvl="1" indent="-228600" algn="l" rtl="0">
              <a:lnSpc>
                <a:spcPct val="100000"/>
              </a:lnSpc>
              <a:spcBef>
                <a:spcPts val="700"/>
              </a:spcBef>
              <a:spcAft>
                <a:spcPts val="0"/>
              </a:spcAft>
              <a:buClr>
                <a:srgbClr val="000000"/>
              </a:buClr>
              <a:buSzPts val="1400"/>
              <a:buFont typeface="Times New Roman"/>
              <a:buNone/>
              <a:defRPr sz="2000" b="1" i="0" u="none" strike="noStrike" cap="none">
                <a:solidFill>
                  <a:srgbClr val="000000"/>
                </a:solidFill>
                <a:latin typeface="Kaushan Script"/>
                <a:ea typeface="Kaushan Script"/>
                <a:cs typeface="Kaushan Script"/>
                <a:sym typeface="Kaushan Script"/>
              </a:defRPr>
            </a:lvl2pPr>
            <a:lvl3pPr marL="1371600" marR="0" lvl="2" indent="-228600" algn="l" rtl="0">
              <a:lnSpc>
                <a:spcPct val="100000"/>
              </a:lnSpc>
              <a:spcBef>
                <a:spcPts val="600"/>
              </a:spcBef>
              <a:spcAft>
                <a:spcPts val="0"/>
              </a:spcAft>
              <a:buClr>
                <a:srgbClr val="000000"/>
              </a:buClr>
              <a:buSzPts val="1400"/>
              <a:buFont typeface="Times New Roman"/>
              <a:buNone/>
              <a:defRPr sz="1800" b="1" i="0" u="none" strike="noStrike" cap="none">
                <a:solidFill>
                  <a:srgbClr val="000000"/>
                </a:solidFill>
                <a:latin typeface="Kaushan Script"/>
                <a:ea typeface="Kaushan Script"/>
                <a:cs typeface="Kaushan Script"/>
                <a:sym typeface="Kaushan Script"/>
              </a:defRPr>
            </a:lvl3pPr>
            <a:lvl4pPr marL="1828800" marR="0" lvl="3" indent="-228600" algn="l" rtl="0">
              <a:lnSpc>
                <a:spcPct val="100000"/>
              </a:lnSpc>
              <a:spcBef>
                <a:spcPts val="500"/>
              </a:spcBef>
              <a:spcAft>
                <a:spcPts val="0"/>
              </a:spcAft>
              <a:buClr>
                <a:srgbClr val="000000"/>
              </a:buClr>
              <a:buSzPts val="1400"/>
              <a:buFont typeface="Times New Roman"/>
              <a:buNone/>
              <a:defRPr sz="1600" b="1" i="0" u="none" strike="noStrike" cap="none">
                <a:solidFill>
                  <a:srgbClr val="000000"/>
                </a:solidFill>
                <a:latin typeface="Kaushan Script"/>
                <a:ea typeface="Kaushan Script"/>
                <a:cs typeface="Kaushan Script"/>
                <a:sym typeface="Kaushan Script"/>
              </a:defRPr>
            </a:lvl4pPr>
            <a:lvl5pPr marL="2286000" marR="0" lvl="4" indent="-228600" algn="l" rtl="0">
              <a:lnSpc>
                <a:spcPct val="100000"/>
              </a:lnSpc>
              <a:spcBef>
                <a:spcPts val="500"/>
              </a:spcBef>
              <a:spcAft>
                <a:spcPts val="0"/>
              </a:spcAft>
              <a:buClr>
                <a:srgbClr val="000000"/>
              </a:buClr>
              <a:buSzPts val="1400"/>
              <a:buFont typeface="Times New Roman"/>
              <a:buNone/>
              <a:defRPr sz="1600" b="1" i="0" u="none" strike="noStrike" cap="none">
                <a:solidFill>
                  <a:srgbClr val="000000"/>
                </a:solidFill>
                <a:latin typeface="Kaushan Script"/>
                <a:ea typeface="Kaushan Script"/>
                <a:cs typeface="Kaushan Script"/>
                <a:sym typeface="Kaushan Script"/>
              </a:defRPr>
            </a:lvl5pPr>
            <a:lvl6pPr marL="2743200" marR="0" lvl="5" indent="-228600" algn="l" rtl="0">
              <a:lnSpc>
                <a:spcPct val="100000"/>
              </a:lnSpc>
              <a:spcBef>
                <a:spcPts val="500"/>
              </a:spcBef>
              <a:spcAft>
                <a:spcPts val="0"/>
              </a:spcAft>
              <a:buClr>
                <a:srgbClr val="000000"/>
              </a:buClr>
              <a:buSzPts val="1400"/>
              <a:buFont typeface="Times New Roman"/>
              <a:buNone/>
              <a:defRPr sz="1600" b="1" i="0" u="none" strike="noStrike" cap="none">
                <a:solidFill>
                  <a:srgbClr val="000000"/>
                </a:solidFill>
                <a:latin typeface="Kaushan Script"/>
                <a:ea typeface="Kaushan Script"/>
                <a:cs typeface="Kaushan Script"/>
                <a:sym typeface="Kaushan Script"/>
              </a:defRPr>
            </a:lvl6pPr>
            <a:lvl7pPr marL="3200400" marR="0" lvl="6" indent="-228600" algn="l" rtl="0">
              <a:lnSpc>
                <a:spcPct val="100000"/>
              </a:lnSpc>
              <a:spcBef>
                <a:spcPts val="500"/>
              </a:spcBef>
              <a:spcAft>
                <a:spcPts val="0"/>
              </a:spcAft>
              <a:buClr>
                <a:srgbClr val="000000"/>
              </a:buClr>
              <a:buSzPts val="1400"/>
              <a:buFont typeface="Times New Roman"/>
              <a:buNone/>
              <a:defRPr sz="1600" b="1" i="0" u="none" strike="noStrike" cap="none">
                <a:solidFill>
                  <a:srgbClr val="000000"/>
                </a:solidFill>
                <a:latin typeface="Kaushan Script"/>
                <a:ea typeface="Kaushan Script"/>
                <a:cs typeface="Kaushan Script"/>
                <a:sym typeface="Kaushan Script"/>
              </a:defRPr>
            </a:lvl7pPr>
            <a:lvl8pPr marL="3657600" marR="0" lvl="7" indent="-228600" algn="l" rtl="0">
              <a:lnSpc>
                <a:spcPct val="100000"/>
              </a:lnSpc>
              <a:spcBef>
                <a:spcPts val="500"/>
              </a:spcBef>
              <a:spcAft>
                <a:spcPts val="0"/>
              </a:spcAft>
              <a:buClr>
                <a:srgbClr val="000000"/>
              </a:buClr>
              <a:buSzPts val="1400"/>
              <a:buFont typeface="Times New Roman"/>
              <a:buNone/>
              <a:defRPr sz="1600" b="1" i="0" u="none" strike="noStrike" cap="none">
                <a:solidFill>
                  <a:srgbClr val="000000"/>
                </a:solidFill>
                <a:latin typeface="Kaushan Script"/>
                <a:ea typeface="Kaushan Script"/>
                <a:cs typeface="Kaushan Script"/>
                <a:sym typeface="Kaushan Script"/>
              </a:defRPr>
            </a:lvl8pPr>
            <a:lvl9pPr marL="4114800" marR="0" lvl="8" indent="-228600" algn="l" rtl="0">
              <a:lnSpc>
                <a:spcPct val="100000"/>
              </a:lnSpc>
              <a:spcBef>
                <a:spcPts val="500"/>
              </a:spcBef>
              <a:spcAft>
                <a:spcPts val="0"/>
              </a:spcAft>
              <a:buClr>
                <a:srgbClr val="000000"/>
              </a:buClr>
              <a:buSzPts val="1400"/>
              <a:buFont typeface="Times New Roman"/>
              <a:buNone/>
              <a:defRPr sz="1600" b="1" i="0" u="none" strike="noStrike" cap="none">
                <a:solidFill>
                  <a:srgbClr val="000000"/>
                </a:solidFill>
                <a:latin typeface="Kaushan Script"/>
                <a:ea typeface="Kaushan Script"/>
                <a:cs typeface="Kaushan Script"/>
                <a:sym typeface="Kaushan Script"/>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800"/>
              </a:spcBef>
              <a:spcAft>
                <a:spcPts val="0"/>
              </a:spcAft>
              <a:buClr>
                <a:srgbClr val="000000"/>
              </a:buClr>
              <a:buSzPts val="1400"/>
              <a:buFont typeface="Kaushan Script"/>
              <a:buNone/>
              <a:defRPr sz="2400" b="0" i="0" u="none" strike="noStrike" cap="none">
                <a:solidFill>
                  <a:srgbClr val="000000"/>
                </a:solidFill>
                <a:latin typeface="Kaushan Script"/>
                <a:ea typeface="Kaushan Script"/>
                <a:cs typeface="Kaushan Script"/>
                <a:sym typeface="Kaushan Script"/>
              </a:defRPr>
            </a:lvl1pPr>
            <a:lvl2pPr marL="914400" marR="0" lvl="1" indent="-228600" algn="l" rtl="0">
              <a:lnSpc>
                <a:spcPct val="100000"/>
              </a:lnSpc>
              <a:spcBef>
                <a:spcPts val="7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2pPr>
            <a:lvl3pPr marL="1371600" marR="0" lvl="2" indent="-228600" algn="l" rtl="0">
              <a:lnSpc>
                <a:spcPct val="100000"/>
              </a:lnSpc>
              <a:spcBef>
                <a:spcPts val="600"/>
              </a:spcBef>
              <a:spcAft>
                <a:spcPts val="0"/>
              </a:spcAft>
              <a:buClr>
                <a:srgbClr val="000000"/>
              </a:buClr>
              <a:buSzPts val="1400"/>
              <a:buFont typeface="Kaushan Script"/>
              <a:buNone/>
              <a:defRPr sz="1800" b="0" i="0" u="none" strike="noStrike" cap="none">
                <a:solidFill>
                  <a:srgbClr val="000000"/>
                </a:solidFill>
                <a:latin typeface="Kaushan Script"/>
                <a:ea typeface="Kaushan Script"/>
                <a:cs typeface="Kaushan Script"/>
                <a:sym typeface="Kaushan Script"/>
              </a:defRPr>
            </a:lvl3pPr>
            <a:lvl4pPr marL="1828800" marR="0" lvl="3" indent="-228600" algn="l" rtl="0">
              <a:lnSpc>
                <a:spcPct val="100000"/>
              </a:lnSpc>
              <a:spcBef>
                <a:spcPts val="500"/>
              </a:spcBef>
              <a:spcAft>
                <a:spcPts val="0"/>
              </a:spcAft>
              <a:buClr>
                <a:srgbClr val="000000"/>
              </a:buClr>
              <a:buSzPts val="1400"/>
              <a:buFont typeface="Kaushan Script"/>
              <a:buNone/>
              <a:defRPr sz="1600" b="0" i="0" u="none" strike="noStrike" cap="none">
                <a:solidFill>
                  <a:srgbClr val="000000"/>
                </a:solidFill>
                <a:latin typeface="Kaushan Script"/>
                <a:ea typeface="Kaushan Script"/>
                <a:cs typeface="Kaushan Script"/>
                <a:sym typeface="Kaushan Script"/>
              </a:defRPr>
            </a:lvl4pPr>
            <a:lvl5pPr marL="2286000" marR="0" lvl="4" indent="-228600" algn="l" rtl="0">
              <a:lnSpc>
                <a:spcPct val="100000"/>
              </a:lnSpc>
              <a:spcBef>
                <a:spcPts val="500"/>
              </a:spcBef>
              <a:spcAft>
                <a:spcPts val="0"/>
              </a:spcAft>
              <a:buClr>
                <a:srgbClr val="000000"/>
              </a:buClr>
              <a:buSzPts val="1400"/>
              <a:buFont typeface="Kaushan Script"/>
              <a:buNone/>
              <a:defRPr sz="1600" b="0" i="0" u="none" strike="noStrike" cap="none">
                <a:solidFill>
                  <a:srgbClr val="000000"/>
                </a:solidFill>
                <a:latin typeface="Kaushan Script"/>
                <a:ea typeface="Kaushan Script"/>
                <a:cs typeface="Kaushan Script"/>
                <a:sym typeface="Kaushan Script"/>
              </a:defRPr>
            </a:lvl5pPr>
            <a:lvl6pPr marL="2743200" marR="0" lvl="5" indent="-228600" algn="l" rtl="0">
              <a:lnSpc>
                <a:spcPct val="100000"/>
              </a:lnSpc>
              <a:spcBef>
                <a:spcPts val="500"/>
              </a:spcBef>
              <a:spcAft>
                <a:spcPts val="0"/>
              </a:spcAft>
              <a:buClr>
                <a:srgbClr val="000000"/>
              </a:buClr>
              <a:buSzPts val="1400"/>
              <a:buFont typeface="Kaushan Script"/>
              <a:buNone/>
              <a:defRPr sz="1600" b="0" i="0" u="none" strike="noStrike" cap="none">
                <a:solidFill>
                  <a:srgbClr val="000000"/>
                </a:solidFill>
                <a:latin typeface="Kaushan Script"/>
                <a:ea typeface="Kaushan Script"/>
                <a:cs typeface="Kaushan Script"/>
                <a:sym typeface="Kaushan Script"/>
              </a:defRPr>
            </a:lvl6pPr>
            <a:lvl7pPr marL="3200400" marR="0" lvl="6" indent="-228600" algn="l" rtl="0">
              <a:lnSpc>
                <a:spcPct val="100000"/>
              </a:lnSpc>
              <a:spcBef>
                <a:spcPts val="500"/>
              </a:spcBef>
              <a:spcAft>
                <a:spcPts val="0"/>
              </a:spcAft>
              <a:buClr>
                <a:srgbClr val="000000"/>
              </a:buClr>
              <a:buSzPts val="1400"/>
              <a:buFont typeface="Kaushan Script"/>
              <a:buNone/>
              <a:defRPr sz="1600" b="0" i="0" u="none" strike="noStrike" cap="none">
                <a:solidFill>
                  <a:srgbClr val="000000"/>
                </a:solidFill>
                <a:latin typeface="Kaushan Script"/>
                <a:ea typeface="Kaushan Script"/>
                <a:cs typeface="Kaushan Script"/>
                <a:sym typeface="Kaushan Script"/>
              </a:defRPr>
            </a:lvl7pPr>
            <a:lvl8pPr marL="3657600" marR="0" lvl="7" indent="-228600" algn="l" rtl="0">
              <a:lnSpc>
                <a:spcPct val="100000"/>
              </a:lnSpc>
              <a:spcBef>
                <a:spcPts val="500"/>
              </a:spcBef>
              <a:spcAft>
                <a:spcPts val="0"/>
              </a:spcAft>
              <a:buClr>
                <a:srgbClr val="000000"/>
              </a:buClr>
              <a:buSzPts val="1400"/>
              <a:buFont typeface="Kaushan Script"/>
              <a:buNone/>
              <a:defRPr sz="1600" b="0" i="0" u="none" strike="noStrike" cap="none">
                <a:solidFill>
                  <a:srgbClr val="000000"/>
                </a:solidFill>
                <a:latin typeface="Kaushan Script"/>
                <a:ea typeface="Kaushan Script"/>
                <a:cs typeface="Kaushan Script"/>
                <a:sym typeface="Kaushan Script"/>
              </a:defRPr>
            </a:lvl8pPr>
            <a:lvl9pPr marL="4114800" marR="0" lvl="8" indent="-228600" algn="l" rtl="0">
              <a:lnSpc>
                <a:spcPct val="100000"/>
              </a:lnSpc>
              <a:spcBef>
                <a:spcPts val="500"/>
              </a:spcBef>
              <a:spcAft>
                <a:spcPts val="0"/>
              </a:spcAft>
              <a:buClr>
                <a:srgbClr val="000000"/>
              </a:buClr>
              <a:buSzPts val="1400"/>
              <a:buFont typeface="Kaushan Script"/>
              <a:buNone/>
              <a:defRPr sz="1600" b="0" i="0" u="none" strike="noStrike" cap="none">
                <a:solidFill>
                  <a:srgbClr val="000000"/>
                </a:solidFill>
                <a:latin typeface="Kaushan Script"/>
                <a:ea typeface="Kaushan Script"/>
                <a:cs typeface="Kaushan Script"/>
                <a:sym typeface="Kaushan Script"/>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800"/>
              </a:spcBef>
              <a:spcAft>
                <a:spcPts val="0"/>
              </a:spcAft>
              <a:buClr>
                <a:srgbClr val="000000"/>
              </a:buClr>
              <a:buSzPts val="1400"/>
              <a:buFont typeface="Times New Roman"/>
              <a:buNone/>
              <a:defRPr sz="2400" b="1" i="0" u="none" strike="noStrike" cap="none">
                <a:solidFill>
                  <a:srgbClr val="000000"/>
                </a:solidFill>
                <a:latin typeface="Kaushan Script"/>
                <a:ea typeface="Kaushan Script"/>
                <a:cs typeface="Kaushan Script"/>
                <a:sym typeface="Kaushan Script"/>
              </a:defRPr>
            </a:lvl1pPr>
            <a:lvl2pPr marL="914400" marR="0" lvl="1" indent="-228600" algn="l" rtl="0">
              <a:lnSpc>
                <a:spcPct val="100000"/>
              </a:lnSpc>
              <a:spcBef>
                <a:spcPts val="700"/>
              </a:spcBef>
              <a:spcAft>
                <a:spcPts val="0"/>
              </a:spcAft>
              <a:buClr>
                <a:srgbClr val="000000"/>
              </a:buClr>
              <a:buSzPts val="1400"/>
              <a:buFont typeface="Times New Roman"/>
              <a:buNone/>
              <a:defRPr sz="2000" b="1" i="0" u="none" strike="noStrike" cap="none">
                <a:solidFill>
                  <a:srgbClr val="000000"/>
                </a:solidFill>
                <a:latin typeface="Kaushan Script"/>
                <a:ea typeface="Kaushan Script"/>
                <a:cs typeface="Kaushan Script"/>
                <a:sym typeface="Kaushan Script"/>
              </a:defRPr>
            </a:lvl2pPr>
            <a:lvl3pPr marL="1371600" marR="0" lvl="2" indent="-228600" algn="l" rtl="0">
              <a:lnSpc>
                <a:spcPct val="100000"/>
              </a:lnSpc>
              <a:spcBef>
                <a:spcPts val="600"/>
              </a:spcBef>
              <a:spcAft>
                <a:spcPts val="0"/>
              </a:spcAft>
              <a:buClr>
                <a:srgbClr val="000000"/>
              </a:buClr>
              <a:buSzPts val="1400"/>
              <a:buFont typeface="Times New Roman"/>
              <a:buNone/>
              <a:defRPr sz="1800" b="1" i="0" u="none" strike="noStrike" cap="none">
                <a:solidFill>
                  <a:srgbClr val="000000"/>
                </a:solidFill>
                <a:latin typeface="Kaushan Script"/>
                <a:ea typeface="Kaushan Script"/>
                <a:cs typeface="Kaushan Script"/>
                <a:sym typeface="Kaushan Script"/>
              </a:defRPr>
            </a:lvl3pPr>
            <a:lvl4pPr marL="1828800" marR="0" lvl="3" indent="-228600" algn="l" rtl="0">
              <a:lnSpc>
                <a:spcPct val="100000"/>
              </a:lnSpc>
              <a:spcBef>
                <a:spcPts val="500"/>
              </a:spcBef>
              <a:spcAft>
                <a:spcPts val="0"/>
              </a:spcAft>
              <a:buClr>
                <a:srgbClr val="000000"/>
              </a:buClr>
              <a:buSzPts val="1400"/>
              <a:buFont typeface="Times New Roman"/>
              <a:buNone/>
              <a:defRPr sz="1600" b="1" i="0" u="none" strike="noStrike" cap="none">
                <a:solidFill>
                  <a:srgbClr val="000000"/>
                </a:solidFill>
                <a:latin typeface="Kaushan Script"/>
                <a:ea typeface="Kaushan Script"/>
                <a:cs typeface="Kaushan Script"/>
                <a:sym typeface="Kaushan Script"/>
              </a:defRPr>
            </a:lvl4pPr>
            <a:lvl5pPr marL="2286000" marR="0" lvl="4" indent="-228600" algn="l" rtl="0">
              <a:lnSpc>
                <a:spcPct val="100000"/>
              </a:lnSpc>
              <a:spcBef>
                <a:spcPts val="500"/>
              </a:spcBef>
              <a:spcAft>
                <a:spcPts val="0"/>
              </a:spcAft>
              <a:buClr>
                <a:srgbClr val="000000"/>
              </a:buClr>
              <a:buSzPts val="1400"/>
              <a:buFont typeface="Times New Roman"/>
              <a:buNone/>
              <a:defRPr sz="1600" b="1" i="0" u="none" strike="noStrike" cap="none">
                <a:solidFill>
                  <a:srgbClr val="000000"/>
                </a:solidFill>
                <a:latin typeface="Kaushan Script"/>
                <a:ea typeface="Kaushan Script"/>
                <a:cs typeface="Kaushan Script"/>
                <a:sym typeface="Kaushan Script"/>
              </a:defRPr>
            </a:lvl5pPr>
            <a:lvl6pPr marL="2743200" marR="0" lvl="5" indent="-228600" algn="l" rtl="0">
              <a:lnSpc>
                <a:spcPct val="100000"/>
              </a:lnSpc>
              <a:spcBef>
                <a:spcPts val="500"/>
              </a:spcBef>
              <a:spcAft>
                <a:spcPts val="0"/>
              </a:spcAft>
              <a:buClr>
                <a:srgbClr val="000000"/>
              </a:buClr>
              <a:buSzPts val="1400"/>
              <a:buFont typeface="Times New Roman"/>
              <a:buNone/>
              <a:defRPr sz="1600" b="1" i="0" u="none" strike="noStrike" cap="none">
                <a:solidFill>
                  <a:srgbClr val="000000"/>
                </a:solidFill>
                <a:latin typeface="Kaushan Script"/>
                <a:ea typeface="Kaushan Script"/>
                <a:cs typeface="Kaushan Script"/>
                <a:sym typeface="Kaushan Script"/>
              </a:defRPr>
            </a:lvl6pPr>
            <a:lvl7pPr marL="3200400" marR="0" lvl="6" indent="-228600" algn="l" rtl="0">
              <a:lnSpc>
                <a:spcPct val="100000"/>
              </a:lnSpc>
              <a:spcBef>
                <a:spcPts val="500"/>
              </a:spcBef>
              <a:spcAft>
                <a:spcPts val="0"/>
              </a:spcAft>
              <a:buClr>
                <a:srgbClr val="000000"/>
              </a:buClr>
              <a:buSzPts val="1400"/>
              <a:buFont typeface="Times New Roman"/>
              <a:buNone/>
              <a:defRPr sz="1600" b="1" i="0" u="none" strike="noStrike" cap="none">
                <a:solidFill>
                  <a:srgbClr val="000000"/>
                </a:solidFill>
                <a:latin typeface="Kaushan Script"/>
                <a:ea typeface="Kaushan Script"/>
                <a:cs typeface="Kaushan Script"/>
                <a:sym typeface="Kaushan Script"/>
              </a:defRPr>
            </a:lvl7pPr>
            <a:lvl8pPr marL="3657600" marR="0" lvl="7" indent="-228600" algn="l" rtl="0">
              <a:lnSpc>
                <a:spcPct val="100000"/>
              </a:lnSpc>
              <a:spcBef>
                <a:spcPts val="500"/>
              </a:spcBef>
              <a:spcAft>
                <a:spcPts val="0"/>
              </a:spcAft>
              <a:buClr>
                <a:srgbClr val="000000"/>
              </a:buClr>
              <a:buSzPts val="1400"/>
              <a:buFont typeface="Times New Roman"/>
              <a:buNone/>
              <a:defRPr sz="1600" b="1" i="0" u="none" strike="noStrike" cap="none">
                <a:solidFill>
                  <a:srgbClr val="000000"/>
                </a:solidFill>
                <a:latin typeface="Kaushan Script"/>
                <a:ea typeface="Kaushan Script"/>
                <a:cs typeface="Kaushan Script"/>
                <a:sym typeface="Kaushan Script"/>
              </a:defRPr>
            </a:lvl8pPr>
            <a:lvl9pPr marL="4114800" marR="0" lvl="8" indent="-228600" algn="l" rtl="0">
              <a:lnSpc>
                <a:spcPct val="100000"/>
              </a:lnSpc>
              <a:spcBef>
                <a:spcPts val="500"/>
              </a:spcBef>
              <a:spcAft>
                <a:spcPts val="0"/>
              </a:spcAft>
              <a:buClr>
                <a:srgbClr val="000000"/>
              </a:buClr>
              <a:buSzPts val="1400"/>
              <a:buFont typeface="Times New Roman"/>
              <a:buNone/>
              <a:defRPr sz="1600" b="1" i="0" u="none" strike="noStrike" cap="none">
                <a:solidFill>
                  <a:srgbClr val="000000"/>
                </a:solidFill>
                <a:latin typeface="Kaushan Script"/>
                <a:ea typeface="Kaushan Script"/>
                <a:cs typeface="Kaushan Script"/>
                <a:sym typeface="Kaushan Script"/>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800"/>
              </a:spcBef>
              <a:spcAft>
                <a:spcPts val="0"/>
              </a:spcAft>
              <a:buClr>
                <a:srgbClr val="000000"/>
              </a:buClr>
              <a:buSzPts val="1400"/>
              <a:buFont typeface="Kaushan Script"/>
              <a:buNone/>
              <a:defRPr sz="2400" b="0" i="0" u="none" strike="noStrike" cap="none">
                <a:solidFill>
                  <a:srgbClr val="000000"/>
                </a:solidFill>
                <a:latin typeface="Kaushan Script"/>
                <a:ea typeface="Kaushan Script"/>
                <a:cs typeface="Kaushan Script"/>
                <a:sym typeface="Kaushan Script"/>
              </a:defRPr>
            </a:lvl1pPr>
            <a:lvl2pPr marL="914400" marR="0" lvl="1" indent="-228600" algn="l" rtl="0">
              <a:lnSpc>
                <a:spcPct val="100000"/>
              </a:lnSpc>
              <a:spcBef>
                <a:spcPts val="7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2pPr>
            <a:lvl3pPr marL="1371600" marR="0" lvl="2" indent="-228600" algn="l" rtl="0">
              <a:lnSpc>
                <a:spcPct val="100000"/>
              </a:lnSpc>
              <a:spcBef>
                <a:spcPts val="600"/>
              </a:spcBef>
              <a:spcAft>
                <a:spcPts val="0"/>
              </a:spcAft>
              <a:buClr>
                <a:srgbClr val="000000"/>
              </a:buClr>
              <a:buSzPts val="1400"/>
              <a:buFont typeface="Kaushan Script"/>
              <a:buNone/>
              <a:defRPr sz="1800" b="0" i="0" u="none" strike="noStrike" cap="none">
                <a:solidFill>
                  <a:srgbClr val="000000"/>
                </a:solidFill>
                <a:latin typeface="Kaushan Script"/>
                <a:ea typeface="Kaushan Script"/>
                <a:cs typeface="Kaushan Script"/>
                <a:sym typeface="Kaushan Script"/>
              </a:defRPr>
            </a:lvl3pPr>
            <a:lvl4pPr marL="1828800" marR="0" lvl="3" indent="-228600" algn="l" rtl="0">
              <a:lnSpc>
                <a:spcPct val="100000"/>
              </a:lnSpc>
              <a:spcBef>
                <a:spcPts val="500"/>
              </a:spcBef>
              <a:spcAft>
                <a:spcPts val="0"/>
              </a:spcAft>
              <a:buClr>
                <a:srgbClr val="000000"/>
              </a:buClr>
              <a:buSzPts val="1400"/>
              <a:buFont typeface="Kaushan Script"/>
              <a:buNone/>
              <a:defRPr sz="1600" b="0" i="0" u="none" strike="noStrike" cap="none">
                <a:solidFill>
                  <a:srgbClr val="000000"/>
                </a:solidFill>
                <a:latin typeface="Kaushan Script"/>
                <a:ea typeface="Kaushan Script"/>
                <a:cs typeface="Kaushan Script"/>
                <a:sym typeface="Kaushan Script"/>
              </a:defRPr>
            </a:lvl4pPr>
            <a:lvl5pPr marL="2286000" marR="0" lvl="4" indent="-228600" algn="l" rtl="0">
              <a:lnSpc>
                <a:spcPct val="100000"/>
              </a:lnSpc>
              <a:spcBef>
                <a:spcPts val="500"/>
              </a:spcBef>
              <a:spcAft>
                <a:spcPts val="0"/>
              </a:spcAft>
              <a:buClr>
                <a:srgbClr val="000000"/>
              </a:buClr>
              <a:buSzPts val="1400"/>
              <a:buFont typeface="Kaushan Script"/>
              <a:buNone/>
              <a:defRPr sz="1600" b="0" i="0" u="none" strike="noStrike" cap="none">
                <a:solidFill>
                  <a:srgbClr val="000000"/>
                </a:solidFill>
                <a:latin typeface="Kaushan Script"/>
                <a:ea typeface="Kaushan Script"/>
                <a:cs typeface="Kaushan Script"/>
                <a:sym typeface="Kaushan Script"/>
              </a:defRPr>
            </a:lvl5pPr>
            <a:lvl6pPr marL="2743200" marR="0" lvl="5" indent="-228600" algn="l" rtl="0">
              <a:lnSpc>
                <a:spcPct val="100000"/>
              </a:lnSpc>
              <a:spcBef>
                <a:spcPts val="500"/>
              </a:spcBef>
              <a:spcAft>
                <a:spcPts val="0"/>
              </a:spcAft>
              <a:buClr>
                <a:srgbClr val="000000"/>
              </a:buClr>
              <a:buSzPts val="1400"/>
              <a:buFont typeface="Kaushan Script"/>
              <a:buNone/>
              <a:defRPr sz="1600" b="0" i="0" u="none" strike="noStrike" cap="none">
                <a:solidFill>
                  <a:srgbClr val="000000"/>
                </a:solidFill>
                <a:latin typeface="Kaushan Script"/>
                <a:ea typeface="Kaushan Script"/>
                <a:cs typeface="Kaushan Script"/>
                <a:sym typeface="Kaushan Script"/>
              </a:defRPr>
            </a:lvl6pPr>
            <a:lvl7pPr marL="3200400" marR="0" lvl="6" indent="-228600" algn="l" rtl="0">
              <a:lnSpc>
                <a:spcPct val="100000"/>
              </a:lnSpc>
              <a:spcBef>
                <a:spcPts val="500"/>
              </a:spcBef>
              <a:spcAft>
                <a:spcPts val="0"/>
              </a:spcAft>
              <a:buClr>
                <a:srgbClr val="000000"/>
              </a:buClr>
              <a:buSzPts val="1400"/>
              <a:buFont typeface="Kaushan Script"/>
              <a:buNone/>
              <a:defRPr sz="1600" b="0" i="0" u="none" strike="noStrike" cap="none">
                <a:solidFill>
                  <a:srgbClr val="000000"/>
                </a:solidFill>
                <a:latin typeface="Kaushan Script"/>
                <a:ea typeface="Kaushan Script"/>
                <a:cs typeface="Kaushan Script"/>
                <a:sym typeface="Kaushan Script"/>
              </a:defRPr>
            </a:lvl7pPr>
            <a:lvl8pPr marL="3657600" marR="0" lvl="7" indent="-228600" algn="l" rtl="0">
              <a:lnSpc>
                <a:spcPct val="100000"/>
              </a:lnSpc>
              <a:spcBef>
                <a:spcPts val="500"/>
              </a:spcBef>
              <a:spcAft>
                <a:spcPts val="0"/>
              </a:spcAft>
              <a:buClr>
                <a:srgbClr val="000000"/>
              </a:buClr>
              <a:buSzPts val="1400"/>
              <a:buFont typeface="Kaushan Script"/>
              <a:buNone/>
              <a:defRPr sz="1600" b="0" i="0" u="none" strike="noStrike" cap="none">
                <a:solidFill>
                  <a:srgbClr val="000000"/>
                </a:solidFill>
                <a:latin typeface="Kaushan Script"/>
                <a:ea typeface="Kaushan Script"/>
                <a:cs typeface="Kaushan Script"/>
                <a:sym typeface="Kaushan Script"/>
              </a:defRPr>
            </a:lvl8pPr>
            <a:lvl9pPr marL="4114800" marR="0" lvl="8" indent="-228600" algn="l" rtl="0">
              <a:lnSpc>
                <a:spcPct val="100000"/>
              </a:lnSpc>
              <a:spcBef>
                <a:spcPts val="500"/>
              </a:spcBef>
              <a:spcAft>
                <a:spcPts val="0"/>
              </a:spcAft>
              <a:buClr>
                <a:srgbClr val="000000"/>
              </a:buClr>
              <a:buSzPts val="1400"/>
              <a:buFont typeface="Kaushan Script"/>
              <a:buNone/>
              <a:defRPr sz="1600" b="0" i="0" u="none" strike="noStrike" cap="none">
                <a:solidFill>
                  <a:srgbClr val="000000"/>
                </a:solidFill>
                <a:latin typeface="Kaushan Script"/>
                <a:ea typeface="Kaushan Script"/>
                <a:cs typeface="Kaushan Script"/>
                <a:sym typeface="Kaushan Script"/>
              </a:defRPr>
            </a:lvl9pPr>
          </a:lstStyle>
          <a:p>
            <a:endParaRPr/>
          </a:p>
        </p:txBody>
      </p:sp>
      <p:sp>
        <p:nvSpPr>
          <p:cNvPr id="45" name="Shape 45"/>
          <p:cNvSpPr txBox="1">
            <a:spLocks noGrp="1"/>
          </p:cNvSpPr>
          <p:nvPr>
            <p:ph type="sldNum" idx="12"/>
          </p:nvPr>
        </p:nvSpPr>
        <p:spPr>
          <a:xfrm>
            <a:off x="6553200" y="6245225"/>
            <a:ext cx="2132011" cy="474661"/>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1pPr>
            <a:lvl2pPr marL="0" marR="0" lvl="1"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2pPr>
            <a:lvl3pPr marL="0" marR="0" lvl="2"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3pPr>
            <a:lvl4pPr marL="0" marR="0" lvl="3"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4pPr>
            <a:lvl5pPr marL="0" marR="0" lvl="4"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5pPr>
            <a:lvl6pPr marL="0" marR="0" lvl="5"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6pPr>
            <a:lvl7pPr marL="0" marR="0" lvl="6"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7pPr>
            <a:lvl8pPr marL="0" marR="0" lvl="7"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8pPr>
            <a:lvl9pPr marL="0" marR="0" lvl="8"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8012" cy="1141411"/>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1pPr>
            <a:lvl2pPr marL="0" marR="0" lvl="1"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2pPr>
            <a:lvl3pPr marL="0" marR="0" lvl="2"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3pPr>
            <a:lvl4pPr marL="0" marR="0" lvl="3"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4pPr>
            <a:lvl5pPr marL="0" marR="0" lvl="4"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5pPr>
            <a:lvl6pPr marL="2514600" marR="0" lvl="5"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6pPr>
            <a:lvl7pPr marL="2971800" marR="0" lvl="6"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7pPr>
            <a:lvl8pPr marL="3429000" marR="0" lvl="7"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8pPr>
            <a:lvl9pPr marL="3886200" marR="0" lvl="8"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9pPr>
          </a:lstStyle>
          <a:p>
            <a:endParaRPr/>
          </a:p>
        </p:txBody>
      </p:sp>
      <p:sp>
        <p:nvSpPr>
          <p:cNvPr id="48" name="Shape 48"/>
          <p:cNvSpPr txBox="1">
            <a:spLocks noGrp="1"/>
          </p:cNvSpPr>
          <p:nvPr>
            <p:ph type="body" idx="1"/>
          </p:nvPr>
        </p:nvSpPr>
        <p:spPr>
          <a:xfrm>
            <a:off x="457200" y="1600200"/>
            <a:ext cx="4037013" cy="4524374"/>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800"/>
              </a:spcBef>
              <a:spcAft>
                <a:spcPts val="0"/>
              </a:spcAft>
              <a:buClr>
                <a:srgbClr val="000000"/>
              </a:buClr>
              <a:buSzPts val="1400"/>
              <a:buFont typeface="Kaushan Script"/>
              <a:buNone/>
              <a:defRPr sz="2800" b="0" i="0" u="none" strike="noStrike" cap="none">
                <a:solidFill>
                  <a:srgbClr val="000000"/>
                </a:solidFill>
                <a:latin typeface="Kaushan Script"/>
                <a:ea typeface="Kaushan Script"/>
                <a:cs typeface="Kaushan Script"/>
                <a:sym typeface="Kaushan Script"/>
              </a:defRPr>
            </a:lvl1pPr>
            <a:lvl2pPr marL="914400" marR="0" lvl="1" indent="-228600" algn="l" rtl="0">
              <a:lnSpc>
                <a:spcPct val="100000"/>
              </a:lnSpc>
              <a:spcBef>
                <a:spcPts val="700"/>
              </a:spcBef>
              <a:spcAft>
                <a:spcPts val="0"/>
              </a:spcAft>
              <a:buClr>
                <a:srgbClr val="000000"/>
              </a:buClr>
              <a:buSzPts val="1400"/>
              <a:buFont typeface="Kaushan Script"/>
              <a:buNone/>
              <a:defRPr sz="2400" b="0" i="0" u="none" strike="noStrike" cap="none">
                <a:solidFill>
                  <a:srgbClr val="000000"/>
                </a:solidFill>
                <a:latin typeface="Kaushan Script"/>
                <a:ea typeface="Kaushan Script"/>
                <a:cs typeface="Kaushan Script"/>
                <a:sym typeface="Kaushan Script"/>
              </a:defRPr>
            </a:lvl2pPr>
            <a:lvl3pPr marL="1371600" marR="0" lvl="2" indent="-228600" algn="l" rtl="0">
              <a:lnSpc>
                <a:spcPct val="100000"/>
              </a:lnSpc>
              <a:spcBef>
                <a:spcPts val="6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3pPr>
            <a:lvl4pPr marL="1828800" marR="0" lvl="3" indent="-228600" algn="l" rtl="0">
              <a:lnSpc>
                <a:spcPct val="100000"/>
              </a:lnSpc>
              <a:spcBef>
                <a:spcPts val="500"/>
              </a:spcBef>
              <a:spcAft>
                <a:spcPts val="0"/>
              </a:spcAft>
              <a:buClr>
                <a:srgbClr val="000000"/>
              </a:buClr>
              <a:buSzPts val="1400"/>
              <a:buFont typeface="Kaushan Script"/>
              <a:buNone/>
              <a:defRPr sz="1800" b="0" i="0" u="none" strike="noStrike" cap="none">
                <a:solidFill>
                  <a:srgbClr val="000000"/>
                </a:solidFill>
                <a:latin typeface="Kaushan Script"/>
                <a:ea typeface="Kaushan Script"/>
                <a:cs typeface="Kaushan Script"/>
                <a:sym typeface="Kaushan Script"/>
              </a:defRPr>
            </a:lvl4pPr>
            <a:lvl5pPr marL="2286000" marR="0" lvl="4" indent="-228600" algn="l" rtl="0">
              <a:lnSpc>
                <a:spcPct val="100000"/>
              </a:lnSpc>
              <a:spcBef>
                <a:spcPts val="500"/>
              </a:spcBef>
              <a:spcAft>
                <a:spcPts val="0"/>
              </a:spcAft>
              <a:buClr>
                <a:srgbClr val="000000"/>
              </a:buClr>
              <a:buSzPts val="1400"/>
              <a:buFont typeface="Kaushan Script"/>
              <a:buNone/>
              <a:defRPr sz="1800" b="0" i="0" u="none" strike="noStrike" cap="none">
                <a:solidFill>
                  <a:srgbClr val="000000"/>
                </a:solidFill>
                <a:latin typeface="Kaushan Script"/>
                <a:ea typeface="Kaushan Script"/>
                <a:cs typeface="Kaushan Script"/>
                <a:sym typeface="Kaushan Script"/>
              </a:defRPr>
            </a:lvl5pPr>
            <a:lvl6pPr marL="2743200" marR="0" lvl="5" indent="-228600" algn="l" rtl="0">
              <a:lnSpc>
                <a:spcPct val="100000"/>
              </a:lnSpc>
              <a:spcBef>
                <a:spcPts val="500"/>
              </a:spcBef>
              <a:spcAft>
                <a:spcPts val="0"/>
              </a:spcAft>
              <a:buClr>
                <a:srgbClr val="000000"/>
              </a:buClr>
              <a:buSzPts val="1400"/>
              <a:buFont typeface="Kaushan Script"/>
              <a:buNone/>
              <a:defRPr sz="1800" b="0" i="0" u="none" strike="noStrike" cap="none">
                <a:solidFill>
                  <a:srgbClr val="000000"/>
                </a:solidFill>
                <a:latin typeface="Kaushan Script"/>
                <a:ea typeface="Kaushan Script"/>
                <a:cs typeface="Kaushan Script"/>
                <a:sym typeface="Kaushan Script"/>
              </a:defRPr>
            </a:lvl6pPr>
            <a:lvl7pPr marL="3200400" marR="0" lvl="6" indent="-228600" algn="l" rtl="0">
              <a:lnSpc>
                <a:spcPct val="100000"/>
              </a:lnSpc>
              <a:spcBef>
                <a:spcPts val="500"/>
              </a:spcBef>
              <a:spcAft>
                <a:spcPts val="0"/>
              </a:spcAft>
              <a:buClr>
                <a:srgbClr val="000000"/>
              </a:buClr>
              <a:buSzPts val="1400"/>
              <a:buFont typeface="Kaushan Script"/>
              <a:buNone/>
              <a:defRPr sz="1800" b="0" i="0" u="none" strike="noStrike" cap="none">
                <a:solidFill>
                  <a:srgbClr val="000000"/>
                </a:solidFill>
                <a:latin typeface="Kaushan Script"/>
                <a:ea typeface="Kaushan Script"/>
                <a:cs typeface="Kaushan Script"/>
                <a:sym typeface="Kaushan Script"/>
              </a:defRPr>
            </a:lvl7pPr>
            <a:lvl8pPr marL="3657600" marR="0" lvl="7" indent="-228600" algn="l" rtl="0">
              <a:lnSpc>
                <a:spcPct val="100000"/>
              </a:lnSpc>
              <a:spcBef>
                <a:spcPts val="500"/>
              </a:spcBef>
              <a:spcAft>
                <a:spcPts val="0"/>
              </a:spcAft>
              <a:buClr>
                <a:srgbClr val="000000"/>
              </a:buClr>
              <a:buSzPts val="1400"/>
              <a:buFont typeface="Kaushan Script"/>
              <a:buNone/>
              <a:defRPr sz="1800" b="0" i="0" u="none" strike="noStrike" cap="none">
                <a:solidFill>
                  <a:srgbClr val="000000"/>
                </a:solidFill>
                <a:latin typeface="Kaushan Script"/>
                <a:ea typeface="Kaushan Script"/>
                <a:cs typeface="Kaushan Script"/>
                <a:sym typeface="Kaushan Script"/>
              </a:defRPr>
            </a:lvl8pPr>
            <a:lvl9pPr marL="4114800" marR="0" lvl="8" indent="-228600" algn="l" rtl="0">
              <a:lnSpc>
                <a:spcPct val="100000"/>
              </a:lnSpc>
              <a:spcBef>
                <a:spcPts val="500"/>
              </a:spcBef>
              <a:spcAft>
                <a:spcPts val="0"/>
              </a:spcAft>
              <a:buClr>
                <a:srgbClr val="000000"/>
              </a:buClr>
              <a:buSzPts val="1400"/>
              <a:buFont typeface="Kaushan Script"/>
              <a:buNone/>
              <a:defRPr sz="1800" b="0" i="0" u="none" strike="noStrike" cap="none">
                <a:solidFill>
                  <a:srgbClr val="000000"/>
                </a:solidFill>
                <a:latin typeface="Kaushan Script"/>
                <a:ea typeface="Kaushan Script"/>
                <a:cs typeface="Kaushan Script"/>
                <a:sym typeface="Kaushan Script"/>
              </a:defRPr>
            </a:lvl9pPr>
          </a:lstStyle>
          <a:p>
            <a:endParaRPr/>
          </a:p>
        </p:txBody>
      </p:sp>
      <p:sp>
        <p:nvSpPr>
          <p:cNvPr id="49" name="Shape 49"/>
          <p:cNvSpPr txBox="1">
            <a:spLocks noGrp="1"/>
          </p:cNvSpPr>
          <p:nvPr>
            <p:ph type="body" idx="2"/>
          </p:nvPr>
        </p:nvSpPr>
        <p:spPr>
          <a:xfrm>
            <a:off x="4646612" y="1600200"/>
            <a:ext cx="4038599" cy="4524374"/>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800"/>
              </a:spcBef>
              <a:spcAft>
                <a:spcPts val="0"/>
              </a:spcAft>
              <a:buClr>
                <a:srgbClr val="000000"/>
              </a:buClr>
              <a:buSzPts val="1400"/>
              <a:buFont typeface="Kaushan Script"/>
              <a:buNone/>
              <a:defRPr sz="2800" b="0" i="0" u="none" strike="noStrike" cap="none">
                <a:solidFill>
                  <a:srgbClr val="000000"/>
                </a:solidFill>
                <a:latin typeface="Kaushan Script"/>
                <a:ea typeface="Kaushan Script"/>
                <a:cs typeface="Kaushan Script"/>
                <a:sym typeface="Kaushan Script"/>
              </a:defRPr>
            </a:lvl1pPr>
            <a:lvl2pPr marL="914400" marR="0" lvl="1" indent="-228600" algn="l" rtl="0">
              <a:lnSpc>
                <a:spcPct val="100000"/>
              </a:lnSpc>
              <a:spcBef>
                <a:spcPts val="700"/>
              </a:spcBef>
              <a:spcAft>
                <a:spcPts val="0"/>
              </a:spcAft>
              <a:buClr>
                <a:srgbClr val="000000"/>
              </a:buClr>
              <a:buSzPts val="1400"/>
              <a:buFont typeface="Kaushan Script"/>
              <a:buNone/>
              <a:defRPr sz="2400" b="0" i="0" u="none" strike="noStrike" cap="none">
                <a:solidFill>
                  <a:srgbClr val="000000"/>
                </a:solidFill>
                <a:latin typeface="Kaushan Script"/>
                <a:ea typeface="Kaushan Script"/>
                <a:cs typeface="Kaushan Script"/>
                <a:sym typeface="Kaushan Script"/>
              </a:defRPr>
            </a:lvl2pPr>
            <a:lvl3pPr marL="1371600" marR="0" lvl="2" indent="-228600" algn="l" rtl="0">
              <a:lnSpc>
                <a:spcPct val="100000"/>
              </a:lnSpc>
              <a:spcBef>
                <a:spcPts val="6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3pPr>
            <a:lvl4pPr marL="1828800" marR="0" lvl="3" indent="-228600" algn="l" rtl="0">
              <a:lnSpc>
                <a:spcPct val="100000"/>
              </a:lnSpc>
              <a:spcBef>
                <a:spcPts val="500"/>
              </a:spcBef>
              <a:spcAft>
                <a:spcPts val="0"/>
              </a:spcAft>
              <a:buClr>
                <a:srgbClr val="000000"/>
              </a:buClr>
              <a:buSzPts val="1400"/>
              <a:buFont typeface="Kaushan Script"/>
              <a:buNone/>
              <a:defRPr sz="1800" b="0" i="0" u="none" strike="noStrike" cap="none">
                <a:solidFill>
                  <a:srgbClr val="000000"/>
                </a:solidFill>
                <a:latin typeface="Kaushan Script"/>
                <a:ea typeface="Kaushan Script"/>
                <a:cs typeface="Kaushan Script"/>
                <a:sym typeface="Kaushan Script"/>
              </a:defRPr>
            </a:lvl4pPr>
            <a:lvl5pPr marL="2286000" marR="0" lvl="4" indent="-228600" algn="l" rtl="0">
              <a:lnSpc>
                <a:spcPct val="100000"/>
              </a:lnSpc>
              <a:spcBef>
                <a:spcPts val="500"/>
              </a:spcBef>
              <a:spcAft>
                <a:spcPts val="0"/>
              </a:spcAft>
              <a:buClr>
                <a:srgbClr val="000000"/>
              </a:buClr>
              <a:buSzPts val="1400"/>
              <a:buFont typeface="Kaushan Script"/>
              <a:buNone/>
              <a:defRPr sz="1800" b="0" i="0" u="none" strike="noStrike" cap="none">
                <a:solidFill>
                  <a:srgbClr val="000000"/>
                </a:solidFill>
                <a:latin typeface="Kaushan Script"/>
                <a:ea typeface="Kaushan Script"/>
                <a:cs typeface="Kaushan Script"/>
                <a:sym typeface="Kaushan Script"/>
              </a:defRPr>
            </a:lvl5pPr>
            <a:lvl6pPr marL="2743200" marR="0" lvl="5" indent="-228600" algn="l" rtl="0">
              <a:lnSpc>
                <a:spcPct val="100000"/>
              </a:lnSpc>
              <a:spcBef>
                <a:spcPts val="500"/>
              </a:spcBef>
              <a:spcAft>
                <a:spcPts val="0"/>
              </a:spcAft>
              <a:buClr>
                <a:srgbClr val="000000"/>
              </a:buClr>
              <a:buSzPts val="1400"/>
              <a:buFont typeface="Kaushan Script"/>
              <a:buNone/>
              <a:defRPr sz="1800" b="0" i="0" u="none" strike="noStrike" cap="none">
                <a:solidFill>
                  <a:srgbClr val="000000"/>
                </a:solidFill>
                <a:latin typeface="Kaushan Script"/>
                <a:ea typeface="Kaushan Script"/>
                <a:cs typeface="Kaushan Script"/>
                <a:sym typeface="Kaushan Script"/>
              </a:defRPr>
            </a:lvl6pPr>
            <a:lvl7pPr marL="3200400" marR="0" lvl="6" indent="-228600" algn="l" rtl="0">
              <a:lnSpc>
                <a:spcPct val="100000"/>
              </a:lnSpc>
              <a:spcBef>
                <a:spcPts val="500"/>
              </a:spcBef>
              <a:spcAft>
                <a:spcPts val="0"/>
              </a:spcAft>
              <a:buClr>
                <a:srgbClr val="000000"/>
              </a:buClr>
              <a:buSzPts val="1400"/>
              <a:buFont typeface="Kaushan Script"/>
              <a:buNone/>
              <a:defRPr sz="1800" b="0" i="0" u="none" strike="noStrike" cap="none">
                <a:solidFill>
                  <a:srgbClr val="000000"/>
                </a:solidFill>
                <a:latin typeface="Kaushan Script"/>
                <a:ea typeface="Kaushan Script"/>
                <a:cs typeface="Kaushan Script"/>
                <a:sym typeface="Kaushan Script"/>
              </a:defRPr>
            </a:lvl7pPr>
            <a:lvl8pPr marL="3657600" marR="0" lvl="7" indent="-228600" algn="l" rtl="0">
              <a:lnSpc>
                <a:spcPct val="100000"/>
              </a:lnSpc>
              <a:spcBef>
                <a:spcPts val="500"/>
              </a:spcBef>
              <a:spcAft>
                <a:spcPts val="0"/>
              </a:spcAft>
              <a:buClr>
                <a:srgbClr val="000000"/>
              </a:buClr>
              <a:buSzPts val="1400"/>
              <a:buFont typeface="Kaushan Script"/>
              <a:buNone/>
              <a:defRPr sz="1800" b="0" i="0" u="none" strike="noStrike" cap="none">
                <a:solidFill>
                  <a:srgbClr val="000000"/>
                </a:solidFill>
                <a:latin typeface="Kaushan Script"/>
                <a:ea typeface="Kaushan Script"/>
                <a:cs typeface="Kaushan Script"/>
                <a:sym typeface="Kaushan Script"/>
              </a:defRPr>
            </a:lvl8pPr>
            <a:lvl9pPr marL="4114800" marR="0" lvl="8" indent="-228600" algn="l" rtl="0">
              <a:lnSpc>
                <a:spcPct val="100000"/>
              </a:lnSpc>
              <a:spcBef>
                <a:spcPts val="500"/>
              </a:spcBef>
              <a:spcAft>
                <a:spcPts val="0"/>
              </a:spcAft>
              <a:buClr>
                <a:srgbClr val="000000"/>
              </a:buClr>
              <a:buSzPts val="1400"/>
              <a:buFont typeface="Kaushan Script"/>
              <a:buNone/>
              <a:defRPr sz="1800" b="0" i="0" u="none" strike="noStrike" cap="none">
                <a:solidFill>
                  <a:srgbClr val="000000"/>
                </a:solidFill>
                <a:latin typeface="Kaushan Script"/>
                <a:ea typeface="Kaushan Script"/>
                <a:cs typeface="Kaushan Script"/>
                <a:sym typeface="Kaushan Script"/>
              </a:defRPr>
            </a:lvl9pPr>
          </a:lstStyle>
          <a:p>
            <a:endParaRPr/>
          </a:p>
        </p:txBody>
      </p:sp>
      <p:sp>
        <p:nvSpPr>
          <p:cNvPr id="50" name="Shape 50"/>
          <p:cNvSpPr txBox="1">
            <a:spLocks noGrp="1"/>
          </p:cNvSpPr>
          <p:nvPr>
            <p:ph type="sldNum" idx="12"/>
          </p:nvPr>
        </p:nvSpPr>
        <p:spPr>
          <a:xfrm>
            <a:off x="6553200" y="6245225"/>
            <a:ext cx="2132011" cy="474661"/>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1pPr>
            <a:lvl2pPr marL="0" marR="0" lvl="1"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2pPr>
            <a:lvl3pPr marL="0" marR="0" lvl="2"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3pPr>
            <a:lvl4pPr marL="0" marR="0" lvl="3"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4pPr>
            <a:lvl5pPr marL="0" marR="0" lvl="4"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5pPr>
            <a:lvl6pPr marL="0" marR="0" lvl="5"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6pPr>
            <a:lvl7pPr marL="0" marR="0" lvl="6"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7pPr>
            <a:lvl8pPr marL="0" marR="0" lvl="7"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8pPr>
            <a:lvl9pPr marL="0" marR="0" lvl="8"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Kaushan Script"/>
              <a:buNone/>
              <a:defRPr sz="4000" b="1" i="0" u="none" strike="noStrike" cap="none">
                <a:solidFill>
                  <a:srgbClr val="000000"/>
                </a:solidFill>
                <a:latin typeface="Kaushan Script"/>
                <a:ea typeface="Kaushan Script"/>
                <a:cs typeface="Kaushan Script"/>
                <a:sym typeface="Kaushan Script"/>
              </a:defRPr>
            </a:lvl1pPr>
            <a:lvl2pPr marL="0" marR="0" lvl="1"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2pPr>
            <a:lvl3pPr marL="0" marR="0" lvl="2"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3pPr>
            <a:lvl4pPr marL="0" marR="0" lvl="3"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4pPr>
            <a:lvl5pPr marL="0" marR="0" lvl="4"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5pPr>
            <a:lvl6pPr marL="2514600" marR="0" lvl="5"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6pPr>
            <a:lvl7pPr marL="2971800" marR="0" lvl="6"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7pPr>
            <a:lvl8pPr marL="3429000" marR="0" lvl="7"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8pPr>
            <a:lvl9pPr marL="3886200" marR="0" lvl="8"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9pPr>
          </a:lstStyle>
          <a:p>
            <a:endParaRPr/>
          </a:p>
        </p:txBody>
      </p:sp>
      <p:sp>
        <p:nvSpPr>
          <p:cNvPr id="53" name="Shape 53"/>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800"/>
              </a:spcBef>
              <a:spcAft>
                <a:spcPts val="0"/>
              </a:spcAft>
              <a:buClr>
                <a:srgbClr val="000000"/>
              </a:buClr>
              <a:buSzPts val="1400"/>
              <a:buFont typeface="Times New Roman"/>
              <a:buNone/>
              <a:defRPr sz="2000" b="0" i="0" u="none" strike="noStrike" cap="none">
                <a:solidFill>
                  <a:srgbClr val="000000"/>
                </a:solidFill>
                <a:latin typeface="Kaushan Script"/>
                <a:ea typeface="Kaushan Script"/>
                <a:cs typeface="Kaushan Script"/>
                <a:sym typeface="Kaushan Script"/>
              </a:defRPr>
            </a:lvl1pPr>
            <a:lvl2pPr marL="914400" marR="0" lvl="1" indent="-228600" algn="l" rtl="0">
              <a:lnSpc>
                <a:spcPct val="100000"/>
              </a:lnSpc>
              <a:spcBef>
                <a:spcPts val="700"/>
              </a:spcBef>
              <a:spcAft>
                <a:spcPts val="0"/>
              </a:spcAft>
              <a:buClr>
                <a:srgbClr val="000000"/>
              </a:buClr>
              <a:buSzPts val="1400"/>
              <a:buFont typeface="Times New Roman"/>
              <a:buNone/>
              <a:defRPr sz="1800" b="0" i="0" u="none" strike="noStrike" cap="none">
                <a:solidFill>
                  <a:srgbClr val="000000"/>
                </a:solidFill>
                <a:latin typeface="Kaushan Script"/>
                <a:ea typeface="Kaushan Script"/>
                <a:cs typeface="Kaushan Script"/>
                <a:sym typeface="Kaushan Script"/>
              </a:defRPr>
            </a:lvl2pPr>
            <a:lvl3pPr marL="1371600" marR="0" lvl="2" indent="-228600" algn="l" rtl="0">
              <a:lnSpc>
                <a:spcPct val="100000"/>
              </a:lnSpc>
              <a:spcBef>
                <a:spcPts val="600"/>
              </a:spcBef>
              <a:spcAft>
                <a:spcPts val="0"/>
              </a:spcAft>
              <a:buClr>
                <a:srgbClr val="000000"/>
              </a:buClr>
              <a:buSzPts val="1400"/>
              <a:buFont typeface="Times New Roman"/>
              <a:buNone/>
              <a:defRPr sz="1600" b="0" i="0" u="none" strike="noStrike" cap="none">
                <a:solidFill>
                  <a:srgbClr val="000000"/>
                </a:solidFill>
                <a:latin typeface="Kaushan Script"/>
                <a:ea typeface="Kaushan Script"/>
                <a:cs typeface="Kaushan Script"/>
                <a:sym typeface="Kaushan Script"/>
              </a:defRPr>
            </a:lvl3pPr>
            <a:lvl4pPr marL="1828800" marR="0" lvl="3" indent="-228600" algn="l" rtl="0">
              <a:lnSpc>
                <a:spcPct val="100000"/>
              </a:lnSpc>
              <a:spcBef>
                <a:spcPts val="500"/>
              </a:spcBef>
              <a:spcAft>
                <a:spcPts val="0"/>
              </a:spcAft>
              <a:buClr>
                <a:srgbClr val="000000"/>
              </a:buClr>
              <a:buSzPts val="1400"/>
              <a:buFont typeface="Times New Roman"/>
              <a:buNone/>
              <a:defRPr sz="1400" b="0" i="0" u="none" strike="noStrike" cap="none">
                <a:solidFill>
                  <a:srgbClr val="000000"/>
                </a:solidFill>
                <a:latin typeface="Kaushan Script"/>
                <a:ea typeface="Kaushan Script"/>
                <a:cs typeface="Kaushan Script"/>
                <a:sym typeface="Kaushan Script"/>
              </a:defRPr>
            </a:lvl4pPr>
            <a:lvl5pPr marL="2286000" marR="0" lvl="4" indent="-228600" algn="l" rtl="0">
              <a:lnSpc>
                <a:spcPct val="100000"/>
              </a:lnSpc>
              <a:spcBef>
                <a:spcPts val="500"/>
              </a:spcBef>
              <a:spcAft>
                <a:spcPts val="0"/>
              </a:spcAft>
              <a:buClr>
                <a:srgbClr val="000000"/>
              </a:buClr>
              <a:buSzPts val="1400"/>
              <a:buFont typeface="Times New Roman"/>
              <a:buNone/>
              <a:defRPr sz="1400" b="0" i="0" u="none" strike="noStrike" cap="none">
                <a:solidFill>
                  <a:srgbClr val="000000"/>
                </a:solidFill>
                <a:latin typeface="Kaushan Script"/>
                <a:ea typeface="Kaushan Script"/>
                <a:cs typeface="Kaushan Script"/>
                <a:sym typeface="Kaushan Script"/>
              </a:defRPr>
            </a:lvl5pPr>
            <a:lvl6pPr marL="2743200" marR="0" lvl="5" indent="-228600" algn="l" rtl="0">
              <a:lnSpc>
                <a:spcPct val="100000"/>
              </a:lnSpc>
              <a:spcBef>
                <a:spcPts val="500"/>
              </a:spcBef>
              <a:spcAft>
                <a:spcPts val="0"/>
              </a:spcAft>
              <a:buClr>
                <a:srgbClr val="000000"/>
              </a:buClr>
              <a:buSzPts val="1400"/>
              <a:buFont typeface="Times New Roman"/>
              <a:buNone/>
              <a:defRPr sz="1400" b="0" i="0" u="none" strike="noStrike" cap="none">
                <a:solidFill>
                  <a:srgbClr val="000000"/>
                </a:solidFill>
                <a:latin typeface="Kaushan Script"/>
                <a:ea typeface="Kaushan Script"/>
                <a:cs typeface="Kaushan Script"/>
                <a:sym typeface="Kaushan Script"/>
              </a:defRPr>
            </a:lvl6pPr>
            <a:lvl7pPr marL="3200400" marR="0" lvl="6" indent="-228600" algn="l" rtl="0">
              <a:lnSpc>
                <a:spcPct val="100000"/>
              </a:lnSpc>
              <a:spcBef>
                <a:spcPts val="500"/>
              </a:spcBef>
              <a:spcAft>
                <a:spcPts val="0"/>
              </a:spcAft>
              <a:buClr>
                <a:srgbClr val="000000"/>
              </a:buClr>
              <a:buSzPts val="1400"/>
              <a:buFont typeface="Times New Roman"/>
              <a:buNone/>
              <a:defRPr sz="1400" b="0" i="0" u="none" strike="noStrike" cap="none">
                <a:solidFill>
                  <a:srgbClr val="000000"/>
                </a:solidFill>
                <a:latin typeface="Kaushan Script"/>
                <a:ea typeface="Kaushan Script"/>
                <a:cs typeface="Kaushan Script"/>
                <a:sym typeface="Kaushan Script"/>
              </a:defRPr>
            </a:lvl7pPr>
            <a:lvl8pPr marL="3657600" marR="0" lvl="7" indent="-228600" algn="l" rtl="0">
              <a:lnSpc>
                <a:spcPct val="100000"/>
              </a:lnSpc>
              <a:spcBef>
                <a:spcPts val="500"/>
              </a:spcBef>
              <a:spcAft>
                <a:spcPts val="0"/>
              </a:spcAft>
              <a:buClr>
                <a:srgbClr val="000000"/>
              </a:buClr>
              <a:buSzPts val="1400"/>
              <a:buFont typeface="Times New Roman"/>
              <a:buNone/>
              <a:defRPr sz="1400" b="0" i="0" u="none" strike="noStrike" cap="none">
                <a:solidFill>
                  <a:srgbClr val="000000"/>
                </a:solidFill>
                <a:latin typeface="Kaushan Script"/>
                <a:ea typeface="Kaushan Script"/>
                <a:cs typeface="Kaushan Script"/>
                <a:sym typeface="Kaushan Script"/>
              </a:defRPr>
            </a:lvl8pPr>
            <a:lvl9pPr marL="4114800" marR="0" lvl="8" indent="-228600" algn="l" rtl="0">
              <a:lnSpc>
                <a:spcPct val="100000"/>
              </a:lnSpc>
              <a:spcBef>
                <a:spcPts val="500"/>
              </a:spcBef>
              <a:spcAft>
                <a:spcPts val="0"/>
              </a:spcAft>
              <a:buClr>
                <a:srgbClr val="000000"/>
              </a:buClr>
              <a:buSzPts val="1400"/>
              <a:buFont typeface="Times New Roman"/>
              <a:buNone/>
              <a:defRPr sz="1400" b="0" i="0" u="none" strike="noStrike" cap="none">
                <a:solidFill>
                  <a:srgbClr val="000000"/>
                </a:solidFill>
                <a:latin typeface="Kaushan Script"/>
                <a:ea typeface="Kaushan Script"/>
                <a:cs typeface="Kaushan Script"/>
                <a:sym typeface="Kaushan Script"/>
              </a:defRPr>
            </a:lvl9pPr>
          </a:lstStyle>
          <a:p>
            <a:endParaRPr/>
          </a:p>
        </p:txBody>
      </p:sp>
      <p:sp>
        <p:nvSpPr>
          <p:cNvPr id="54" name="Shape 54"/>
          <p:cNvSpPr txBox="1">
            <a:spLocks noGrp="1"/>
          </p:cNvSpPr>
          <p:nvPr>
            <p:ph type="sldNum" idx="12"/>
          </p:nvPr>
        </p:nvSpPr>
        <p:spPr>
          <a:xfrm>
            <a:off x="6553200" y="6245225"/>
            <a:ext cx="2132011" cy="474661"/>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1pPr>
            <a:lvl2pPr marL="0" marR="0" lvl="1"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2pPr>
            <a:lvl3pPr marL="0" marR="0" lvl="2"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3pPr>
            <a:lvl4pPr marL="0" marR="0" lvl="3"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4pPr>
            <a:lvl5pPr marL="0" marR="0" lvl="4"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5pPr>
            <a:lvl6pPr marL="0" marR="0" lvl="5"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6pPr>
            <a:lvl7pPr marL="0" marR="0" lvl="6"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7pPr>
            <a:lvl8pPr marL="0" marR="0" lvl="7"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8pPr>
            <a:lvl9pPr marL="0" marR="0" lvl="8"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8012" cy="1141411"/>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1pPr>
            <a:lvl2pPr marL="0" marR="0" lvl="1"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2pPr>
            <a:lvl3pPr marL="0" marR="0" lvl="2"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3pPr>
            <a:lvl4pPr marL="0" marR="0" lvl="3"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4pPr>
            <a:lvl5pPr marL="0" marR="0" lvl="4" indent="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5pPr>
            <a:lvl6pPr marL="2514600" marR="0" lvl="5"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6pPr>
            <a:lvl7pPr marL="2971800" marR="0" lvl="6"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7pPr>
            <a:lvl8pPr marL="3429000" marR="0" lvl="7"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8pPr>
            <a:lvl9pPr marL="3886200" marR="0" lvl="8" indent="-228600" algn="ctr" rtl="0">
              <a:spcBef>
                <a:spcPts val="0"/>
              </a:spcBef>
              <a:spcAft>
                <a:spcPts val="0"/>
              </a:spcAft>
              <a:buClr>
                <a:srgbClr val="000000"/>
              </a:buClr>
              <a:buSzPts val="1400"/>
              <a:buFont typeface="Kaushan Script"/>
              <a:buNone/>
              <a:defRPr sz="4400" b="0" i="0" u="none" strike="noStrike" cap="none">
                <a:solidFill>
                  <a:srgbClr val="000000"/>
                </a:solidFill>
                <a:latin typeface="Kaushan Script"/>
                <a:ea typeface="Kaushan Script"/>
                <a:cs typeface="Kaushan Script"/>
                <a:sym typeface="Kaushan Script"/>
              </a:defRPr>
            </a:lvl9pPr>
          </a:lstStyle>
          <a:p>
            <a:endParaRPr/>
          </a:p>
        </p:txBody>
      </p:sp>
      <p:sp>
        <p:nvSpPr>
          <p:cNvPr id="12" name="Shape 12"/>
          <p:cNvSpPr txBox="1">
            <a:spLocks noGrp="1"/>
          </p:cNvSpPr>
          <p:nvPr>
            <p:ph type="body" idx="1"/>
          </p:nvPr>
        </p:nvSpPr>
        <p:spPr>
          <a:xfrm>
            <a:off x="457200" y="1600200"/>
            <a:ext cx="8228012" cy="4524374"/>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800"/>
              </a:spcBef>
              <a:spcAft>
                <a:spcPts val="0"/>
              </a:spcAft>
              <a:buClr>
                <a:srgbClr val="000000"/>
              </a:buClr>
              <a:buSzPts val="1400"/>
              <a:buFont typeface="Kaushan Script"/>
              <a:buNone/>
              <a:defRPr sz="3200" b="0" i="0" u="none" strike="noStrike" cap="none">
                <a:solidFill>
                  <a:srgbClr val="000000"/>
                </a:solidFill>
                <a:latin typeface="Kaushan Script"/>
                <a:ea typeface="Kaushan Script"/>
                <a:cs typeface="Kaushan Script"/>
                <a:sym typeface="Kaushan Script"/>
              </a:defRPr>
            </a:lvl1pPr>
            <a:lvl2pPr marL="914400" marR="0" lvl="1" indent="-228600" algn="l" rtl="0">
              <a:lnSpc>
                <a:spcPct val="100000"/>
              </a:lnSpc>
              <a:spcBef>
                <a:spcPts val="700"/>
              </a:spcBef>
              <a:spcAft>
                <a:spcPts val="0"/>
              </a:spcAft>
              <a:buClr>
                <a:srgbClr val="000000"/>
              </a:buClr>
              <a:buSzPts val="1400"/>
              <a:buFont typeface="Kaushan Script"/>
              <a:buNone/>
              <a:defRPr sz="2800" b="0" i="0" u="none" strike="noStrike" cap="none">
                <a:solidFill>
                  <a:srgbClr val="000000"/>
                </a:solidFill>
                <a:latin typeface="Kaushan Script"/>
                <a:ea typeface="Kaushan Script"/>
                <a:cs typeface="Kaushan Script"/>
                <a:sym typeface="Kaushan Script"/>
              </a:defRPr>
            </a:lvl2pPr>
            <a:lvl3pPr marL="1371600" marR="0" lvl="2" indent="-228600" algn="l" rtl="0">
              <a:lnSpc>
                <a:spcPct val="100000"/>
              </a:lnSpc>
              <a:spcBef>
                <a:spcPts val="600"/>
              </a:spcBef>
              <a:spcAft>
                <a:spcPts val="0"/>
              </a:spcAft>
              <a:buClr>
                <a:srgbClr val="000000"/>
              </a:buClr>
              <a:buSzPts val="1400"/>
              <a:buFont typeface="Kaushan Script"/>
              <a:buNone/>
              <a:defRPr sz="2400" b="0" i="0" u="none" strike="noStrike" cap="none">
                <a:solidFill>
                  <a:srgbClr val="000000"/>
                </a:solidFill>
                <a:latin typeface="Kaushan Script"/>
                <a:ea typeface="Kaushan Script"/>
                <a:cs typeface="Kaushan Script"/>
                <a:sym typeface="Kaushan Script"/>
              </a:defRPr>
            </a:lvl3pPr>
            <a:lvl4pPr marL="1828800" marR="0" lvl="3"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4pPr>
            <a:lvl5pPr marL="2286000" marR="0" lvl="4"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5pPr>
            <a:lvl6pPr marL="2743200" marR="0" lvl="5"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6pPr>
            <a:lvl7pPr marL="3200400" marR="0" lvl="6"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7pPr>
            <a:lvl8pPr marL="3657600" marR="0" lvl="7"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8pPr>
            <a:lvl9pPr marL="4114800" marR="0" lvl="8" indent="-228600" algn="l" rtl="0">
              <a:lnSpc>
                <a:spcPct val="100000"/>
              </a:lnSpc>
              <a:spcBef>
                <a:spcPts val="500"/>
              </a:spcBef>
              <a:spcAft>
                <a:spcPts val="0"/>
              </a:spcAft>
              <a:buClr>
                <a:srgbClr val="000000"/>
              </a:buClr>
              <a:buSzPts val="1400"/>
              <a:buFont typeface="Kaushan Script"/>
              <a:buNone/>
              <a:defRPr sz="2000" b="0" i="0" u="none" strike="noStrike" cap="none">
                <a:solidFill>
                  <a:srgbClr val="000000"/>
                </a:solidFill>
                <a:latin typeface="Kaushan Script"/>
                <a:ea typeface="Kaushan Script"/>
                <a:cs typeface="Kaushan Script"/>
                <a:sym typeface="Kaushan Script"/>
              </a:defRPr>
            </a:lvl9pPr>
          </a:lstStyle>
          <a:p>
            <a:endParaRPr/>
          </a:p>
        </p:txBody>
      </p:sp>
      <p:sp>
        <p:nvSpPr>
          <p:cNvPr id="13" name="Shape 13"/>
          <p:cNvSpPr txBox="1"/>
          <p:nvPr/>
        </p:nvSpPr>
        <p:spPr>
          <a:xfrm>
            <a:off x="457200" y="6245225"/>
            <a:ext cx="2133599" cy="47624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chemeClr val="dk1"/>
              </a:solidFill>
              <a:latin typeface="Tahoma"/>
              <a:ea typeface="Tahoma"/>
              <a:cs typeface="Tahoma"/>
              <a:sym typeface="Tahoma"/>
            </a:endParaRPr>
          </a:p>
        </p:txBody>
      </p:sp>
      <p:sp>
        <p:nvSpPr>
          <p:cNvPr id="14" name="Shape 14"/>
          <p:cNvSpPr txBox="1"/>
          <p:nvPr/>
        </p:nvSpPr>
        <p:spPr>
          <a:xfrm>
            <a:off x="3124200" y="6245225"/>
            <a:ext cx="2895600" cy="47624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chemeClr val="dk1"/>
              </a:solidFill>
              <a:latin typeface="Tahoma"/>
              <a:ea typeface="Tahoma"/>
              <a:cs typeface="Tahoma"/>
              <a:sym typeface="Tahoma"/>
            </a:endParaRPr>
          </a:p>
        </p:txBody>
      </p:sp>
      <p:sp>
        <p:nvSpPr>
          <p:cNvPr id="15" name="Shape 15"/>
          <p:cNvSpPr txBox="1">
            <a:spLocks noGrp="1"/>
          </p:cNvSpPr>
          <p:nvPr>
            <p:ph type="sldNum" idx="12"/>
          </p:nvPr>
        </p:nvSpPr>
        <p:spPr>
          <a:xfrm>
            <a:off x="6553200" y="6245225"/>
            <a:ext cx="2132011" cy="474661"/>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1pPr>
            <a:lvl2pPr marL="0" marR="0" lvl="1"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2pPr>
            <a:lvl3pPr marL="0" marR="0" lvl="2"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3pPr>
            <a:lvl4pPr marL="0" marR="0" lvl="3"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4pPr>
            <a:lvl5pPr marL="0" marR="0" lvl="4"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5pPr>
            <a:lvl6pPr marL="0" marR="0" lvl="5"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6pPr>
            <a:lvl7pPr marL="0" marR="0" lvl="6"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7pPr>
            <a:lvl8pPr marL="0" marR="0" lvl="7"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8pPr>
            <a:lvl9pPr marL="0" marR="0" lvl="8" indent="0" algn="l" rtl="0">
              <a:lnSpc>
                <a:spcPct val="100000"/>
              </a:lnSpc>
              <a:spcBef>
                <a:spcPts val="0"/>
              </a:spcBef>
              <a:spcAft>
                <a:spcPts val="0"/>
              </a:spcAft>
              <a:buClr>
                <a:srgbClr val="000000"/>
              </a:buClr>
              <a:buFont typeface="Kaushan Script"/>
              <a:buNone/>
              <a:defRPr sz="4800" b="0" i="0" u="none" strike="noStrike" cap="none">
                <a:solidFill>
                  <a:srgbClr val="000000"/>
                </a:solidFill>
                <a:latin typeface="Kaushan Script"/>
                <a:ea typeface="Kaushan Script"/>
                <a:cs typeface="Kaushan Script"/>
                <a:sym typeface="Kaushan Script"/>
              </a:defRPr>
            </a:lvl9pPr>
          </a:lstStyle>
          <a:p>
            <a:pPr marL="0" lvl="0" indent="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9.pn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14.pn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14.pn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63.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14.pn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8.jpg"/><Relationship Id="rId5" Type="http://schemas.openxmlformats.org/officeDocument/2006/relationships/image" Target="../media/image14.png"/><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69.png"/><Relationship Id="rId7" Type="http://schemas.openxmlformats.org/officeDocument/2006/relationships/image" Target="../media/image71.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0.jpg"/><Relationship Id="rId5" Type="http://schemas.openxmlformats.org/officeDocument/2006/relationships/image" Target="../media/image14.png"/><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jenlab.iut-laval.univ-lemans.fr/login/index.php"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69"/>
        <p:cNvGrpSpPr/>
        <p:nvPr/>
      </p:nvGrpSpPr>
      <p:grpSpPr>
        <a:xfrm>
          <a:off x="0" y="0"/>
          <a:ext cx="0" cy="0"/>
          <a:chOff x="0" y="0"/>
          <a:chExt cx="0" cy="0"/>
        </a:xfrm>
      </p:grpSpPr>
      <p:pic>
        <p:nvPicPr>
          <p:cNvPr id="70" name="Shape 70" descr="Silhouettes de divers insectes Vecteur gratuit"/>
          <p:cNvPicPr preferRelativeResize="0"/>
          <p:nvPr/>
        </p:nvPicPr>
        <p:blipFill rotWithShape="1">
          <a:blip r:embed="rId4">
            <a:alphaModFix/>
          </a:blip>
          <a:srcRect/>
          <a:stretch/>
        </p:blipFill>
        <p:spPr>
          <a:xfrm>
            <a:off x="2339753" y="2341561"/>
            <a:ext cx="4536504" cy="3382961"/>
          </a:xfrm>
          <a:prstGeom prst="rect">
            <a:avLst/>
          </a:prstGeom>
          <a:noFill/>
          <a:ln>
            <a:noFill/>
          </a:ln>
        </p:spPr>
      </p:pic>
      <p:sp>
        <p:nvSpPr>
          <p:cNvPr id="71" name="Shape 71"/>
          <p:cNvSpPr txBox="1"/>
          <p:nvPr/>
        </p:nvSpPr>
        <p:spPr>
          <a:xfrm>
            <a:off x="2503486" y="1300162"/>
            <a:ext cx="3995736"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Schoolbell"/>
              <a:buNone/>
            </a:pPr>
            <a:r>
              <a:rPr lang="en-US" sz="3600" b="0" i="0" u="none" strike="noStrike" cap="none">
                <a:solidFill>
                  <a:srgbClr val="000000"/>
                </a:solidFill>
                <a:latin typeface="Schoolbell"/>
                <a:ea typeface="Schoolbell"/>
                <a:cs typeface="Schoolbell"/>
                <a:sym typeface="Schoolbell"/>
              </a:rPr>
              <a:t>Carnet de jeu</a:t>
            </a:r>
            <a:endParaRPr sz="3600" b="0" i="0" u="none" strike="noStrike" cap="none">
              <a:solidFill>
                <a:srgbClr val="000000"/>
              </a:solidFill>
              <a:latin typeface="Schoolbell"/>
              <a:ea typeface="Schoolbell"/>
              <a:cs typeface="Schoolbell"/>
              <a:sym typeface="Schoolbell"/>
            </a:endParaRPr>
          </a:p>
        </p:txBody>
      </p:sp>
      <p:sp>
        <p:nvSpPr>
          <p:cNvPr id="73" name="Shape 73"/>
          <p:cNvSpPr txBox="1"/>
          <p:nvPr/>
        </p:nvSpPr>
        <p:spPr>
          <a:xfrm>
            <a:off x="268287" y="5514975"/>
            <a:ext cx="1339850" cy="279399"/>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Tahoma"/>
              <a:buNone/>
            </a:pPr>
            <a:r>
              <a:rPr lang="en-US" sz="1200" b="0" i="0" u="none" strike="noStrike" cap="none" dirty="0">
                <a:solidFill>
                  <a:srgbClr val="000000"/>
                </a:solidFill>
                <a:latin typeface="Tahoma"/>
                <a:ea typeface="Tahoma"/>
                <a:cs typeface="Tahoma"/>
                <a:sym typeface="Tahoma"/>
              </a:rPr>
              <a:t>Un </a:t>
            </a:r>
            <a:r>
              <a:rPr lang="en-US" sz="1200" b="0" i="0" u="none" strike="noStrike" cap="none" dirty="0" err="1">
                <a:solidFill>
                  <a:srgbClr val="000000"/>
                </a:solidFill>
                <a:latin typeface="Tahoma"/>
                <a:ea typeface="Tahoma"/>
                <a:cs typeface="Tahoma"/>
                <a:sym typeface="Tahoma"/>
              </a:rPr>
              <a:t>jeu</a:t>
            </a:r>
            <a:r>
              <a:rPr lang="en-US" sz="1200" b="0" i="0" u="none" strike="noStrike" cap="none" dirty="0">
                <a:solidFill>
                  <a:srgbClr val="000000"/>
                </a:solidFill>
                <a:latin typeface="Tahoma"/>
                <a:ea typeface="Tahoma"/>
                <a:cs typeface="Tahoma"/>
                <a:sym typeface="Tahoma"/>
              </a:rPr>
              <a:t> du </a:t>
            </a:r>
            <a:r>
              <a:rPr lang="en-US" sz="1200" b="0" i="0" u="none" strike="noStrike" cap="none" dirty="0" err="1">
                <a:solidFill>
                  <a:srgbClr val="000000"/>
                </a:solidFill>
                <a:latin typeface="Tahoma"/>
                <a:ea typeface="Tahoma"/>
                <a:cs typeface="Tahoma"/>
                <a:sym typeface="Tahoma"/>
              </a:rPr>
              <a:t>projet</a:t>
            </a:r>
            <a:r>
              <a:rPr lang="en-US" sz="1200" b="0" i="0" u="none" strike="noStrike" cap="none" dirty="0">
                <a:solidFill>
                  <a:srgbClr val="000000"/>
                </a:solidFill>
                <a:latin typeface="Arial"/>
                <a:ea typeface="Arial"/>
                <a:cs typeface="Arial"/>
                <a:sym typeface="Arial"/>
              </a:rPr>
              <a:t> </a:t>
            </a:r>
            <a:endParaRPr dirty="0"/>
          </a:p>
        </p:txBody>
      </p:sp>
      <p:pic>
        <p:nvPicPr>
          <p:cNvPr id="74" name="Shape 74"/>
          <p:cNvPicPr preferRelativeResize="0"/>
          <p:nvPr/>
        </p:nvPicPr>
        <p:blipFill rotWithShape="1">
          <a:blip r:embed="rId5">
            <a:alphaModFix/>
          </a:blip>
          <a:srcRect/>
          <a:stretch/>
        </p:blipFill>
        <p:spPr>
          <a:xfrm>
            <a:off x="501650" y="5810250"/>
            <a:ext cx="871536" cy="701674"/>
          </a:xfrm>
          <a:prstGeom prst="rect">
            <a:avLst/>
          </a:prstGeom>
          <a:noFill/>
          <a:ln>
            <a:noFill/>
          </a:ln>
        </p:spPr>
      </p:pic>
      <p:sp>
        <p:nvSpPr>
          <p:cNvPr id="75" name="Shape 75"/>
          <p:cNvSpPr txBox="1"/>
          <p:nvPr/>
        </p:nvSpPr>
        <p:spPr>
          <a:xfrm>
            <a:off x="1177131" y="673082"/>
            <a:ext cx="6789736" cy="833436"/>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rgbClr val="009973"/>
              </a:buClr>
              <a:buFont typeface="Schoolbell"/>
              <a:buNone/>
            </a:pPr>
            <a:r>
              <a:rPr lang="en-US" sz="4800" b="1" i="0" u="none" strike="noStrike" cap="none">
                <a:solidFill>
                  <a:srgbClr val="009973"/>
                </a:solidFill>
                <a:latin typeface="Schoolbell"/>
                <a:ea typeface="Schoolbell"/>
                <a:cs typeface="Schoolbell"/>
                <a:sym typeface="Schoolbell"/>
              </a:rPr>
              <a:t>INSECTOPHAGIA</a:t>
            </a:r>
            <a:endParaRPr/>
          </a:p>
        </p:txBody>
      </p:sp>
      <p:sp>
        <p:nvSpPr>
          <p:cNvPr id="76" name="Shape 76"/>
          <p:cNvSpPr txBox="1"/>
          <p:nvPr/>
        </p:nvSpPr>
        <p:spPr>
          <a:xfrm>
            <a:off x="4419600" y="3276600"/>
            <a:ext cx="304799" cy="304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chemeClr val="dk1"/>
              </a:solidFill>
              <a:latin typeface="Tahoma"/>
              <a:ea typeface="Tahoma"/>
              <a:cs typeface="Tahoma"/>
              <a:sym typeface="Tahoma"/>
            </a:endParaRPr>
          </a:p>
        </p:txBody>
      </p:sp>
      <p:sp>
        <p:nvSpPr>
          <p:cNvPr id="77" name="Shape 77"/>
          <p:cNvSpPr txBox="1"/>
          <p:nvPr/>
        </p:nvSpPr>
        <p:spPr>
          <a:xfrm>
            <a:off x="4419600" y="3276600"/>
            <a:ext cx="304799" cy="304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chemeClr val="dk1"/>
              </a:solidFill>
              <a:latin typeface="Tahoma"/>
              <a:ea typeface="Tahoma"/>
              <a:cs typeface="Tahoma"/>
              <a:sym typeface="Tahoma"/>
            </a:endParaRPr>
          </a:p>
        </p:txBody>
      </p:sp>
      <p:sp>
        <p:nvSpPr>
          <p:cNvPr id="78" name="Shape 78"/>
          <p:cNvSpPr txBox="1"/>
          <p:nvPr/>
        </p:nvSpPr>
        <p:spPr>
          <a:xfrm>
            <a:off x="4419600" y="3276600"/>
            <a:ext cx="304799" cy="304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chemeClr val="dk1"/>
              </a:solidFill>
              <a:latin typeface="Tahoma"/>
              <a:ea typeface="Tahoma"/>
              <a:cs typeface="Tahoma"/>
              <a:sym typeface="Tahoma"/>
            </a:endParaRPr>
          </a:p>
        </p:txBody>
      </p:sp>
      <p:sp>
        <p:nvSpPr>
          <p:cNvPr id="79" name="Shape 79"/>
          <p:cNvSpPr txBox="1"/>
          <p:nvPr/>
        </p:nvSpPr>
        <p:spPr>
          <a:xfrm>
            <a:off x="4419600" y="3276600"/>
            <a:ext cx="304799" cy="304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chemeClr val="dk1"/>
              </a:solidFill>
              <a:latin typeface="Tahoma"/>
              <a:ea typeface="Tahoma"/>
              <a:cs typeface="Tahoma"/>
              <a:sym typeface="Tahoma"/>
            </a:endParaRPr>
          </a:p>
        </p:txBody>
      </p:sp>
      <p:sp>
        <p:nvSpPr>
          <p:cNvPr id="80" name="Shape 80"/>
          <p:cNvSpPr txBox="1"/>
          <p:nvPr/>
        </p:nvSpPr>
        <p:spPr>
          <a:xfrm>
            <a:off x="4419600" y="3276600"/>
            <a:ext cx="304799" cy="304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chemeClr val="dk1"/>
              </a:solidFill>
              <a:latin typeface="Tahoma"/>
              <a:ea typeface="Tahoma"/>
              <a:cs typeface="Tahoma"/>
              <a:sym typeface="Tahoma"/>
            </a:endParaRPr>
          </a:p>
        </p:txBody>
      </p:sp>
      <p:sp>
        <p:nvSpPr>
          <p:cNvPr id="81" name="Shape 81"/>
          <p:cNvSpPr txBox="1"/>
          <p:nvPr/>
        </p:nvSpPr>
        <p:spPr>
          <a:xfrm>
            <a:off x="4419600" y="3276600"/>
            <a:ext cx="304799" cy="304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chemeClr val="dk1"/>
              </a:solidFill>
              <a:latin typeface="Tahoma"/>
              <a:ea typeface="Tahoma"/>
              <a:cs typeface="Tahoma"/>
              <a:sym typeface="Tahoma"/>
            </a:endParaRPr>
          </a:p>
        </p:txBody>
      </p:sp>
      <p:sp>
        <p:nvSpPr>
          <p:cNvPr id="82" name="Shape 82"/>
          <p:cNvSpPr txBox="1"/>
          <p:nvPr/>
        </p:nvSpPr>
        <p:spPr>
          <a:xfrm>
            <a:off x="4419600" y="3276600"/>
            <a:ext cx="304799" cy="304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chemeClr val="dk1"/>
              </a:solidFill>
              <a:latin typeface="Tahoma"/>
              <a:ea typeface="Tahoma"/>
              <a:cs typeface="Tahoma"/>
              <a:sym typeface="Tahoma"/>
            </a:endParaRP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p:nvPr/>
        </p:nvSpPr>
        <p:spPr>
          <a:xfrm>
            <a:off x="684212" y="1268412"/>
            <a:ext cx="7772400" cy="24558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Tahoma"/>
              <a:buNone/>
            </a:pPr>
            <a:r>
              <a:rPr lang="en-US" sz="4800" b="1" i="0" u="none" strike="noStrike" cap="none">
                <a:solidFill>
                  <a:srgbClr val="000000"/>
                </a:solidFill>
                <a:latin typeface="Schoolbell"/>
                <a:ea typeface="Schoolbell"/>
                <a:cs typeface="Schoolbell"/>
                <a:sym typeface="Schoolbell"/>
              </a:rPr>
              <a:t>Niveau 1</a:t>
            </a:r>
            <a:br>
              <a:rPr lang="en-US" sz="4800" b="1" i="0" u="none" strike="noStrike" cap="none">
                <a:solidFill>
                  <a:srgbClr val="000000"/>
                </a:solidFill>
                <a:latin typeface="Schoolbell"/>
                <a:ea typeface="Schoolbell"/>
                <a:cs typeface="Schoolbell"/>
                <a:sym typeface="Schoolbell"/>
              </a:rPr>
            </a:br>
            <a:r>
              <a:rPr lang="en-US" sz="4800" b="0" i="0" u="none" strike="noStrike" cap="none">
                <a:solidFill>
                  <a:srgbClr val="000000"/>
                </a:solidFill>
                <a:latin typeface="Schoolbell"/>
                <a:ea typeface="Schoolbell"/>
                <a:cs typeface="Schoolbell"/>
                <a:sym typeface="Schoolbell"/>
              </a:rPr>
              <a:t> La genèse de l’entreprise</a:t>
            </a:r>
            <a:endParaRPr sz="4800" b="0" i="0" u="none" strike="noStrike" cap="none">
              <a:solidFill>
                <a:srgbClr val="000000"/>
              </a:solidFill>
              <a:latin typeface="Schoolbell"/>
              <a:ea typeface="Schoolbell"/>
              <a:cs typeface="Schoolbell"/>
              <a:sym typeface="Schoolbell"/>
            </a:endParaRPr>
          </a:p>
        </p:txBody>
      </p:sp>
      <p:sp>
        <p:nvSpPr>
          <p:cNvPr id="225" name="Shape 225"/>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10</a:t>
            </a:fld>
            <a:endParaRPr sz="1400" b="0" i="0" u="none" strike="noStrike" cap="none">
              <a:solidFill>
                <a:srgbClr val="000000"/>
              </a:solidFill>
              <a:latin typeface="Kaushan Script"/>
              <a:ea typeface="Kaushan Script"/>
              <a:cs typeface="Kaushan Script"/>
              <a:sym typeface="Kaushan Script"/>
            </a:endParaRPr>
          </a:p>
        </p:txBody>
      </p:sp>
      <p:pic>
        <p:nvPicPr>
          <p:cNvPr id="226" name="Shape 226" descr="Afficher l'image d'origine"/>
          <p:cNvPicPr preferRelativeResize="0"/>
          <p:nvPr/>
        </p:nvPicPr>
        <p:blipFill rotWithShape="1">
          <a:blip r:embed="rId3">
            <a:alphaModFix/>
          </a:blip>
          <a:srcRect/>
          <a:stretch/>
        </p:blipFill>
        <p:spPr>
          <a:xfrm>
            <a:off x="3563937" y="3573462"/>
            <a:ext cx="1657350" cy="1657350"/>
          </a:xfrm>
          <a:prstGeom prst="rect">
            <a:avLst/>
          </a:prstGeom>
          <a:noFill/>
          <a:ln>
            <a:noFill/>
          </a:ln>
        </p:spPr>
      </p:pic>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p:nvPr/>
        </p:nvSpPr>
        <p:spPr>
          <a:xfrm>
            <a:off x="721518" y="365124"/>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Tahoma"/>
              <a:buNone/>
            </a:pPr>
            <a:r>
              <a:rPr lang="en-US" sz="4400" b="1" i="0" u="none" strike="noStrike" cap="none">
                <a:solidFill>
                  <a:srgbClr val="000000"/>
                </a:solidFill>
                <a:latin typeface="Schoolbell"/>
                <a:ea typeface="Schoolbell"/>
                <a:cs typeface="Schoolbell"/>
                <a:sym typeface="Schoolbell"/>
              </a:rPr>
              <a:t>But du niveau…</a:t>
            </a:r>
            <a:endParaRPr/>
          </a:p>
        </p:txBody>
      </p:sp>
      <p:sp>
        <p:nvSpPr>
          <p:cNvPr id="235" name="Shape 235"/>
          <p:cNvSpPr txBox="1"/>
          <p:nvPr/>
        </p:nvSpPr>
        <p:spPr>
          <a:xfrm>
            <a:off x="900112" y="1268412"/>
            <a:ext cx="7872412" cy="1752600"/>
          </a:xfrm>
          <a:prstGeom prst="rect">
            <a:avLst/>
          </a:prstGeom>
          <a:noFill/>
          <a:ln>
            <a:noFill/>
          </a:ln>
        </p:spPr>
        <p:txBody>
          <a:bodyPr spcFirstLastPara="1" wrap="square" lIns="91425" tIns="45700" rIns="91425" bIns="45700" anchor="t" anchorCtr="0">
            <a:noAutofit/>
          </a:bodyPr>
          <a:lstStyle/>
          <a:p>
            <a:pPr marL="341312" marR="0" lvl="0" indent="-341312" algn="l" rtl="0">
              <a:lnSpc>
                <a:spcPct val="100000"/>
              </a:lnSpc>
              <a:spcBef>
                <a:spcPts val="0"/>
              </a:spcBef>
              <a:spcAft>
                <a:spcPts val="0"/>
              </a:spcAft>
              <a:buClr>
                <a:srgbClr val="000000"/>
              </a:buClr>
              <a:buSzPts val="2400"/>
              <a:buFont typeface="Tahoma"/>
              <a:buChar char="•"/>
            </a:pPr>
            <a:r>
              <a:rPr lang="en-US" sz="2400" b="1" i="0" u="none" strike="noStrike" cap="none">
                <a:solidFill>
                  <a:srgbClr val="000000"/>
                </a:solidFill>
                <a:latin typeface="Arial"/>
                <a:ea typeface="Arial"/>
                <a:cs typeface="Arial"/>
                <a:sym typeface="Arial"/>
              </a:rPr>
              <a:t>Objectif :</a:t>
            </a:r>
            <a:r>
              <a:rPr lang="en-US" sz="2400" b="0" i="0" u="none" strike="noStrike" cap="none">
                <a:solidFill>
                  <a:srgbClr val="000000"/>
                </a:solidFill>
                <a:latin typeface="Arial"/>
                <a:ea typeface="Arial"/>
                <a:cs typeface="Arial"/>
                <a:sym typeface="Arial"/>
              </a:rPr>
              <a:t> faire un dossier de présentation du projet et de l’entreprise</a:t>
            </a:r>
            <a:endParaRPr sz="2400" b="0" i="0" u="none" strike="noStrike" cap="none">
              <a:solidFill>
                <a:srgbClr val="000000"/>
              </a:solidFill>
              <a:latin typeface="Arial"/>
              <a:ea typeface="Arial"/>
              <a:cs typeface="Arial"/>
              <a:sym typeface="Arial"/>
            </a:endParaRPr>
          </a:p>
          <a:p>
            <a:pPr marL="341312" marR="0" lvl="0" indent="-341312" algn="l" rtl="0">
              <a:lnSpc>
                <a:spcPct val="100000"/>
              </a:lnSpc>
              <a:spcBef>
                <a:spcPts val="600"/>
              </a:spcBef>
              <a:spcAft>
                <a:spcPts val="0"/>
              </a:spcAft>
              <a:buClr>
                <a:srgbClr val="000000"/>
              </a:buClr>
              <a:buSzPts val="2400"/>
              <a:buFont typeface="Tahoma"/>
              <a:buChar char="•"/>
            </a:pPr>
            <a:r>
              <a:rPr lang="en-US" sz="2400" b="1" i="0" u="none" strike="noStrike" cap="none">
                <a:solidFill>
                  <a:srgbClr val="000000"/>
                </a:solidFill>
                <a:latin typeface="Arial"/>
                <a:ea typeface="Arial"/>
                <a:cs typeface="Arial"/>
                <a:sym typeface="Arial"/>
              </a:rPr>
              <a:t>Modalités :</a:t>
            </a:r>
            <a:r>
              <a:rPr lang="en-US" sz="2400" b="0" i="0" u="none" strike="noStrike" cap="none">
                <a:solidFill>
                  <a:srgbClr val="000000"/>
                </a:solidFill>
                <a:latin typeface="Arial"/>
                <a:ea typeface="Arial"/>
                <a:cs typeface="Arial"/>
                <a:sym typeface="Arial"/>
              </a:rPr>
              <a:t> remplir les différentes missions. Selon leur degré de réussite, vous pourrez obtenir des badges, des cartes de protection, des points développement durable et de l'argent.</a:t>
            </a:r>
            <a:endParaRPr/>
          </a:p>
          <a:p>
            <a:pPr marL="341312" marR="0" lvl="0" indent="-341312" algn="l" rtl="0">
              <a:lnSpc>
                <a:spcPct val="100000"/>
              </a:lnSpc>
              <a:spcBef>
                <a:spcPts val="50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 </a:t>
            </a:r>
            <a:endParaRPr/>
          </a:p>
          <a:p>
            <a:pPr marL="741362" marR="0" lvl="1" indent="-284162" algn="l" rtl="0">
              <a:lnSpc>
                <a:spcPct val="100000"/>
              </a:lnSpc>
              <a:spcBef>
                <a:spcPts val="3900"/>
              </a:spcBef>
              <a:spcAft>
                <a:spcPts val="0"/>
              </a:spcAft>
              <a:buClr>
                <a:schemeClr val="dk1"/>
              </a:buClr>
              <a:buFont typeface="Tahoma"/>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6" name="Shape 236"/>
          <p:cNvSpPr txBox="1"/>
          <p:nvPr/>
        </p:nvSpPr>
        <p:spPr>
          <a:xfrm>
            <a:off x="7954961" y="620712"/>
            <a:ext cx="876300" cy="306386"/>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Kaushan Script"/>
              <a:buNone/>
            </a:pPr>
            <a:r>
              <a:rPr lang="en-US" sz="1400" b="0" i="0" u="none" strike="noStrike" cap="none">
                <a:solidFill>
                  <a:srgbClr val="000000"/>
                </a:solidFill>
                <a:latin typeface="Kaushan Script"/>
                <a:ea typeface="Kaushan Script"/>
                <a:cs typeface="Kaushan Script"/>
                <a:sym typeface="Kaushan Script"/>
              </a:rPr>
              <a:t>Niveau 1</a:t>
            </a:r>
            <a:endParaRPr/>
          </a:p>
        </p:txBody>
      </p:sp>
      <p:sp>
        <p:nvSpPr>
          <p:cNvPr id="237" name="Shape 237"/>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11</a:t>
            </a:fld>
            <a:endParaRPr sz="1400" b="0" i="0" u="none" strike="noStrike" cap="none">
              <a:solidFill>
                <a:srgbClr val="000000"/>
              </a:solidFill>
              <a:latin typeface="Kaushan Script"/>
              <a:ea typeface="Kaushan Script"/>
              <a:cs typeface="Kaushan Script"/>
              <a:sym typeface="Kaushan Script"/>
            </a:endParaRPr>
          </a:p>
        </p:txBody>
      </p:sp>
      <p:sp>
        <p:nvSpPr>
          <p:cNvPr id="238" name="Shape 238"/>
          <p:cNvSpPr txBox="1"/>
          <p:nvPr/>
        </p:nvSpPr>
        <p:spPr>
          <a:xfrm>
            <a:off x="1187450" y="3813175"/>
            <a:ext cx="6934199" cy="2576511"/>
          </a:xfrm>
          <a:prstGeom prst="rect">
            <a:avLst/>
          </a:prstGeom>
          <a:gradFill>
            <a:gsLst>
              <a:gs pos="0">
                <a:srgbClr val="EDEDED"/>
              </a:gs>
              <a:gs pos="100000">
                <a:srgbClr val="BCBCBC"/>
              </a:gs>
            </a:gsLst>
            <a:lin ang="5400000" scaled="0"/>
          </a:gradFill>
          <a:ln w="9525" cap="sq" cmpd="sng">
            <a:solidFill>
              <a:srgbClr val="000000"/>
            </a:solidFill>
            <a:prstDash val="solid"/>
            <a:miter lim="8000"/>
            <a:headEnd type="none" w="sm" len="sm"/>
            <a:tailEnd type="none" w="sm" len="sm"/>
          </a:ln>
          <a:effectLst>
            <a:outerShdw blurRad="63500" dist="20160" dir="5400000">
              <a:srgbClr val="000000">
                <a:alpha val="37254"/>
              </a:srgbClr>
            </a:outerShdw>
          </a:effectLst>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Tahoma"/>
              <a:buNone/>
            </a:pPr>
            <a:r>
              <a:rPr lang="en-US" sz="1600" b="1" i="0" u="none" strike="noStrike" cap="none">
                <a:solidFill>
                  <a:srgbClr val="000000"/>
                </a:solidFill>
                <a:latin typeface="Arial"/>
                <a:ea typeface="Arial"/>
                <a:cs typeface="Arial"/>
                <a:sym typeface="Arial"/>
              </a:rPr>
              <a:t>Pour réussir le niveau : </a:t>
            </a:r>
            <a:endParaRPr/>
          </a:p>
          <a:p>
            <a:pPr marL="0" marR="0" lvl="0" indent="0" algn="l" rtl="0">
              <a:lnSpc>
                <a:spcPct val="100000"/>
              </a:lnSpc>
              <a:spcBef>
                <a:spcPts val="0"/>
              </a:spcBef>
              <a:spcAft>
                <a:spcPts val="0"/>
              </a:spcAft>
              <a:buClr>
                <a:schemeClr val="dk1"/>
              </a:buClr>
              <a:buFont typeface="Tahoma"/>
              <a:buNone/>
            </a:pPr>
            <a:endParaRPr sz="16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L’équipe est soudée </a:t>
            </a:r>
            <a:endParaRPr/>
          </a:p>
          <a:p>
            <a:pPr marL="457200" marR="0" lvl="1" indent="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Le projet s'inscrit dans la logique du développement durable : respect des 3 piliers</a:t>
            </a:r>
            <a:endParaRPr sz="16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Le projet est construit (besoins pour produire, connaissance du marché) avec un objectif clair (valeur ajoutée = ce que l'entreprise crée)</a:t>
            </a:r>
            <a:endParaRPr/>
          </a:p>
          <a:p>
            <a:pPr marL="457200" marR="0" lvl="1" indent="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L’entreprise est créative (nom, slogan, logo)</a:t>
            </a:r>
            <a:endParaRPr/>
          </a:p>
          <a:p>
            <a:pPr marL="0" marR="0" lvl="0" indent="0"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Arial"/>
              <a:ea typeface="Arial"/>
              <a:cs typeface="Arial"/>
              <a:sym typeface="Arial"/>
            </a:endParaRP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p:nvPr/>
        </p:nvSpPr>
        <p:spPr>
          <a:xfrm>
            <a:off x="0" y="380246"/>
            <a:ext cx="8229600" cy="10342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Tahoma"/>
              <a:buNone/>
            </a:pPr>
            <a:r>
              <a:rPr lang="en-US" sz="4800" b="1" i="0" u="none" strike="noStrike" cap="none">
                <a:solidFill>
                  <a:srgbClr val="000000"/>
                </a:solidFill>
                <a:latin typeface="Schoolbell"/>
                <a:ea typeface="Schoolbell"/>
                <a:cs typeface="Schoolbell"/>
                <a:sym typeface="Schoolbell"/>
              </a:rPr>
              <a:t>Missions</a:t>
            </a:r>
            <a:endParaRPr/>
          </a:p>
        </p:txBody>
      </p:sp>
      <p:sp>
        <p:nvSpPr>
          <p:cNvPr id="247" name="Shape 247"/>
          <p:cNvSpPr txBox="1"/>
          <p:nvPr/>
        </p:nvSpPr>
        <p:spPr>
          <a:xfrm>
            <a:off x="867888" y="1287052"/>
            <a:ext cx="7858549" cy="2691059"/>
          </a:xfrm>
          <a:prstGeom prst="rect">
            <a:avLst/>
          </a:prstGeom>
          <a:noFill/>
          <a:ln>
            <a:noFill/>
          </a:ln>
        </p:spPr>
        <p:txBody>
          <a:bodyPr spcFirstLastPara="1" wrap="square" lIns="91425" tIns="45700" rIns="91425" bIns="45700" anchor="t" anchorCtr="0">
            <a:noAutofit/>
          </a:bodyPr>
          <a:lstStyle/>
          <a:p>
            <a:pPr marL="341312" marR="0" lvl="0" indent="-341312" algn="l" rtl="0">
              <a:lnSpc>
                <a:spcPct val="100000"/>
              </a:lnSpc>
              <a:spcBef>
                <a:spcPts val="0"/>
              </a:spcBef>
              <a:spcAft>
                <a:spcPts val="0"/>
              </a:spcAft>
              <a:buClr>
                <a:srgbClr val="000000"/>
              </a:buClr>
              <a:buSzPts val="2400"/>
              <a:buFont typeface="Tahoma"/>
              <a:buChar char="•"/>
            </a:pPr>
            <a:r>
              <a:rPr lang="en-US" sz="2400" b="1" i="0" u="none" strike="noStrike" cap="none" dirty="0">
                <a:solidFill>
                  <a:srgbClr val="000000"/>
                </a:solidFill>
                <a:latin typeface="Arial"/>
                <a:ea typeface="Arial"/>
                <a:cs typeface="Arial"/>
                <a:sym typeface="Arial"/>
              </a:rPr>
              <a:t>Mission 1 : </a:t>
            </a:r>
            <a:r>
              <a:rPr lang="en-US" sz="2400" b="1" i="0" u="none" strike="noStrike" cap="none" dirty="0" err="1">
                <a:solidFill>
                  <a:srgbClr val="000000"/>
                </a:solidFill>
                <a:latin typeface="Arial"/>
                <a:ea typeface="Arial"/>
                <a:cs typeface="Arial"/>
                <a:sym typeface="Arial"/>
              </a:rPr>
              <a:t>Etat</a:t>
            </a:r>
            <a:r>
              <a:rPr lang="en-US" sz="2400" b="1" i="0" u="none" strike="noStrike" cap="none" dirty="0">
                <a:solidFill>
                  <a:srgbClr val="000000"/>
                </a:solidFill>
                <a:latin typeface="Arial"/>
                <a:ea typeface="Arial"/>
                <a:cs typeface="Arial"/>
                <a:sym typeface="Arial"/>
              </a:rPr>
              <a:t> des </a:t>
            </a:r>
            <a:r>
              <a:rPr lang="en-US" sz="2400" b="1" i="0" u="none" strike="noStrike" cap="none" dirty="0" err="1">
                <a:solidFill>
                  <a:srgbClr val="000000"/>
                </a:solidFill>
                <a:latin typeface="Arial"/>
                <a:ea typeface="Arial"/>
                <a:cs typeface="Arial"/>
                <a:sym typeface="Arial"/>
              </a:rPr>
              <a:t>lieux</a:t>
            </a:r>
            <a:r>
              <a:rPr lang="en-US" sz="2400" b="1" i="0" u="none" strike="noStrike" cap="none" dirty="0">
                <a:solidFill>
                  <a:srgbClr val="000000"/>
                </a:solidFill>
                <a:latin typeface="Arial"/>
                <a:ea typeface="Arial"/>
                <a:cs typeface="Arial"/>
                <a:sym typeface="Arial"/>
              </a:rPr>
              <a:t> – </a:t>
            </a:r>
            <a:r>
              <a:rPr lang="en-US" sz="2400" b="1" i="0" u="none" strike="noStrike" cap="none" dirty="0" err="1">
                <a:solidFill>
                  <a:srgbClr val="000000"/>
                </a:solidFill>
                <a:latin typeface="Arial"/>
                <a:ea typeface="Arial"/>
                <a:cs typeface="Arial"/>
                <a:sym typeface="Arial"/>
              </a:rPr>
              <a:t>famille</a:t>
            </a:r>
            <a:r>
              <a:rPr lang="en-US" sz="2400" b="1" i="0" u="none" strike="noStrike" cap="none" dirty="0">
                <a:solidFill>
                  <a:srgbClr val="000000"/>
                </a:solidFill>
                <a:latin typeface="Arial"/>
                <a:ea typeface="Arial"/>
                <a:cs typeface="Arial"/>
                <a:sym typeface="Arial"/>
              </a:rPr>
              <a:t> </a:t>
            </a:r>
            <a:r>
              <a:rPr lang="en-US" sz="2400" b="1" i="0" u="none" strike="noStrike" cap="none" dirty="0" err="1">
                <a:solidFill>
                  <a:srgbClr val="000000"/>
                </a:solidFill>
                <a:latin typeface="Arial"/>
                <a:ea typeface="Arial"/>
                <a:cs typeface="Arial"/>
                <a:sym typeface="Arial"/>
              </a:rPr>
              <a:t>d’insecte</a:t>
            </a:r>
            <a:endParaRPr sz="2400" b="1" i="0" u="none" strike="noStrike" cap="none" dirty="0">
              <a:solidFill>
                <a:srgbClr val="000000"/>
              </a:solidFill>
              <a:latin typeface="Arial"/>
              <a:ea typeface="Arial"/>
              <a:cs typeface="Arial"/>
              <a:sym typeface="Arial"/>
            </a:endParaRPr>
          </a:p>
          <a:p>
            <a:pPr marL="741362" marR="0" lvl="1" indent="-284162" algn="l" rtl="0">
              <a:lnSpc>
                <a:spcPct val="100000"/>
              </a:lnSpc>
              <a:spcBef>
                <a:spcPts val="700"/>
              </a:spcBef>
              <a:spcAft>
                <a:spcPts val="0"/>
              </a:spcAft>
              <a:buClr>
                <a:srgbClr val="000000"/>
              </a:buClr>
              <a:buSzPts val="1600"/>
              <a:buFont typeface="Kaushan Script"/>
              <a:buChar char="•"/>
            </a:pPr>
            <a:r>
              <a:rPr lang="en-US" sz="1600" b="1" i="0" u="none" strike="noStrike" cap="none" dirty="0" err="1">
                <a:solidFill>
                  <a:schemeClr val="dk1"/>
                </a:solidFill>
                <a:latin typeface="Arial"/>
                <a:ea typeface="Arial"/>
                <a:cs typeface="Arial"/>
                <a:sym typeface="Arial"/>
              </a:rPr>
              <a:t>Défi</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fouineur</a:t>
            </a:r>
            <a:r>
              <a:rPr lang="en-US" sz="1600" b="1" i="0" u="none" strike="noStrike" cap="none" dirty="0">
                <a:solidFill>
                  <a:schemeClr val="dk1"/>
                </a:solidFill>
                <a:latin typeface="Arial"/>
                <a:ea typeface="Arial"/>
                <a:cs typeface="Arial"/>
                <a:sym typeface="Arial"/>
              </a:rPr>
              <a:t> :</a:t>
            </a:r>
            <a:r>
              <a:rPr lang="en-US" sz="1600" b="0" i="0" u="none" strike="noStrike" cap="none" dirty="0">
                <a:solidFill>
                  <a:schemeClr val="dk1"/>
                </a:solidFill>
                <a:latin typeface="Arial"/>
                <a:ea typeface="Arial"/>
                <a:cs typeface="Arial"/>
                <a:sym typeface="Arial"/>
              </a:rPr>
              <a:t> </a:t>
            </a:r>
            <a:endParaRPr dirty="0"/>
          </a:p>
          <a:p>
            <a:pPr marL="914400" marR="0" lvl="2" indent="0" algn="l" rtl="0">
              <a:lnSpc>
                <a:spcPct val="150000"/>
              </a:lnSpc>
              <a:spcBef>
                <a:spcPts val="700"/>
              </a:spcBef>
              <a:spcAft>
                <a:spcPts val="0"/>
              </a:spcAft>
              <a:buClr>
                <a:schemeClr val="dk1"/>
              </a:buClr>
              <a:buFont typeface="Tahoma"/>
              <a:buNone/>
            </a:pP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tirez</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une</a:t>
            </a:r>
            <a:r>
              <a:rPr lang="en-US" sz="1400" b="0" i="0" u="none" strike="noStrike" cap="none" dirty="0">
                <a:solidFill>
                  <a:schemeClr val="dk1"/>
                </a:solidFill>
                <a:latin typeface="Arial"/>
                <a:ea typeface="Arial"/>
                <a:cs typeface="Arial"/>
                <a:sym typeface="Arial"/>
              </a:rPr>
              <a:t> carte « </a:t>
            </a:r>
            <a:r>
              <a:rPr lang="en-US" sz="1400" b="0" i="0" u="none" strike="noStrike" cap="none" dirty="0" err="1">
                <a:solidFill>
                  <a:schemeClr val="dk1"/>
                </a:solidFill>
                <a:latin typeface="Arial"/>
                <a:ea typeface="Arial"/>
                <a:cs typeface="Arial"/>
                <a:sym typeface="Arial"/>
              </a:rPr>
              <a:t>famille</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d’insectes</a:t>
            </a:r>
            <a:r>
              <a:rPr lang="en-US" sz="1400" b="0" i="0" u="none" strike="noStrike" cap="none" dirty="0">
                <a:solidFill>
                  <a:schemeClr val="dk1"/>
                </a:solidFill>
                <a:latin typeface="Arial"/>
                <a:ea typeface="Arial"/>
                <a:cs typeface="Arial"/>
                <a:sym typeface="Arial"/>
              </a:rPr>
              <a:t> »</a:t>
            </a:r>
            <a:endParaRPr dirty="0"/>
          </a:p>
          <a:p>
            <a:pPr marL="914400" marR="0" lvl="2" indent="0" algn="l" rtl="0">
              <a:lnSpc>
                <a:spcPct val="150000"/>
              </a:lnSpc>
              <a:spcBef>
                <a:spcPts val="700"/>
              </a:spcBef>
              <a:spcAft>
                <a:spcPts val="0"/>
              </a:spcAft>
              <a:buClr>
                <a:schemeClr val="dk1"/>
              </a:buClr>
              <a:buFont typeface="Tahoma"/>
              <a:buNone/>
            </a:pPr>
            <a:r>
              <a:rPr lang="en-US" sz="1400" b="0" i="0" u="none" strike="noStrike" cap="none" dirty="0">
                <a:solidFill>
                  <a:schemeClr val="dk1"/>
                </a:solidFill>
                <a:latin typeface="Arial"/>
                <a:ea typeface="Arial"/>
                <a:cs typeface="Arial"/>
                <a:sym typeface="Arial"/>
              </a:rPr>
              <a:t>- </a:t>
            </a:r>
            <a:r>
              <a:rPr lang="en-US" b="0" i="0" u="none" strike="noStrike" cap="none" dirty="0" err="1">
                <a:solidFill>
                  <a:schemeClr val="dk1"/>
                </a:solidFill>
                <a:sym typeface="Arial"/>
              </a:rPr>
              <a:t>créez</a:t>
            </a:r>
            <a:r>
              <a:rPr lang="en-US" b="0" i="0" u="none" strike="noStrike" cap="none" dirty="0">
                <a:solidFill>
                  <a:schemeClr val="dk1"/>
                </a:solidFill>
                <a:sym typeface="Arial"/>
              </a:rPr>
              <a:t> </a:t>
            </a:r>
            <a:r>
              <a:rPr lang="en-US" b="0" i="0" u="none" strike="noStrike" cap="none" dirty="0" err="1">
                <a:solidFill>
                  <a:schemeClr val="dk1"/>
                </a:solidFill>
                <a:sym typeface="Arial"/>
              </a:rPr>
              <a:t>une</a:t>
            </a:r>
            <a:r>
              <a:rPr lang="en-US" b="0" i="0" u="none" strike="noStrike" cap="none" dirty="0">
                <a:solidFill>
                  <a:schemeClr val="dk1"/>
                </a:solidFill>
                <a:sym typeface="Arial"/>
              </a:rPr>
              <a:t> </a:t>
            </a:r>
            <a:r>
              <a:rPr lang="en-US" b="0" i="0" u="none" strike="noStrike" cap="none" dirty="0" err="1">
                <a:solidFill>
                  <a:schemeClr val="dk1"/>
                </a:solidFill>
                <a:sym typeface="Arial"/>
              </a:rPr>
              <a:t>catégorie</a:t>
            </a:r>
            <a:r>
              <a:rPr lang="en-US" b="0" i="0" u="none" strike="noStrike" cap="none" dirty="0">
                <a:solidFill>
                  <a:schemeClr val="dk1"/>
                </a:solidFill>
                <a:sym typeface="Arial"/>
              </a:rPr>
              <a:t> </a:t>
            </a:r>
            <a:r>
              <a:rPr lang="en-US" b="0" i="0" u="none" strike="noStrike" cap="none" dirty="0" err="1">
                <a:solidFill>
                  <a:schemeClr val="dk1"/>
                </a:solidFill>
                <a:sym typeface="Arial"/>
              </a:rPr>
              <a:t>ou</a:t>
            </a:r>
            <a:r>
              <a:rPr lang="en-US" b="0" i="0" u="none" strike="noStrike" cap="none" dirty="0">
                <a:solidFill>
                  <a:schemeClr val="dk1"/>
                </a:solidFill>
                <a:sym typeface="Arial"/>
              </a:rPr>
              <a:t> un tableau sur </a:t>
            </a:r>
            <a:r>
              <a:rPr lang="en-US" b="1" dirty="0" err="1">
                <a:solidFill>
                  <a:schemeClr val="dk1"/>
                </a:solidFill>
              </a:rPr>
              <a:t>Pearltrees</a:t>
            </a:r>
            <a:r>
              <a:rPr lang="en-US" b="1" dirty="0">
                <a:solidFill>
                  <a:schemeClr val="dk1"/>
                </a:solidFill>
              </a:rPr>
              <a:t>,</a:t>
            </a:r>
            <a:r>
              <a:rPr lang="en-US" dirty="0">
                <a:solidFill>
                  <a:schemeClr val="dk1"/>
                </a:solidFill>
              </a:rPr>
              <a:t> </a:t>
            </a:r>
            <a:r>
              <a:rPr lang="en-US" b="1" dirty="0" smtClean="0">
                <a:solidFill>
                  <a:schemeClr val="dk1"/>
                </a:solidFill>
              </a:rPr>
              <a:t>Pinterest</a:t>
            </a:r>
            <a:r>
              <a:rPr lang="en-US" dirty="0" smtClean="0">
                <a:solidFill>
                  <a:schemeClr val="dk1"/>
                </a:solidFill>
              </a:rPr>
              <a:t>, </a:t>
            </a:r>
            <a:r>
              <a:rPr lang="en-US" b="1" dirty="0" err="1" smtClean="0">
                <a:solidFill>
                  <a:schemeClr val="dk1"/>
                </a:solidFill>
              </a:rPr>
              <a:t>Padlet</a:t>
            </a:r>
            <a:r>
              <a:rPr lang="en-US" dirty="0" smtClean="0">
                <a:solidFill>
                  <a:schemeClr val="dk1"/>
                </a:solidFill>
              </a:rPr>
              <a:t> </a:t>
            </a:r>
            <a:r>
              <a:rPr lang="en-US" dirty="0" err="1" smtClean="0">
                <a:solidFill>
                  <a:schemeClr val="dk1"/>
                </a:solidFill>
              </a:rPr>
              <a:t>ou</a:t>
            </a:r>
            <a:r>
              <a:rPr lang="en-US" dirty="0" smtClean="0">
                <a:solidFill>
                  <a:schemeClr val="dk1"/>
                </a:solidFill>
              </a:rPr>
              <a:t> </a:t>
            </a:r>
            <a:r>
              <a:rPr lang="en-US" dirty="0" err="1" smtClean="0">
                <a:solidFill>
                  <a:schemeClr val="dk1"/>
                </a:solidFill>
              </a:rPr>
              <a:t>équivalent</a:t>
            </a:r>
            <a:r>
              <a:rPr lang="en-US" dirty="0" smtClean="0">
                <a:solidFill>
                  <a:schemeClr val="dk1"/>
                </a:solidFill>
              </a:rPr>
              <a:t> </a:t>
            </a:r>
            <a:r>
              <a:rPr lang="en-US" b="0" i="0" u="none" strike="noStrike" cap="none" dirty="0" err="1" smtClean="0">
                <a:solidFill>
                  <a:schemeClr val="dk1"/>
                </a:solidFill>
                <a:sym typeface="Arial"/>
              </a:rPr>
              <a:t>portant</a:t>
            </a:r>
            <a:r>
              <a:rPr lang="en-US" b="0" i="0" u="none" strike="noStrike" cap="none" dirty="0" smtClean="0">
                <a:solidFill>
                  <a:schemeClr val="dk1"/>
                </a:solidFill>
                <a:sym typeface="Arial"/>
              </a:rPr>
              <a:t> </a:t>
            </a:r>
            <a:r>
              <a:rPr lang="en-US" sz="1400" b="0" i="0" u="none" strike="noStrike" cap="none" dirty="0">
                <a:solidFill>
                  <a:schemeClr val="dk1"/>
                </a:solidFill>
                <a:latin typeface="Arial"/>
                <a:ea typeface="Arial"/>
                <a:cs typeface="Arial"/>
                <a:sym typeface="Arial"/>
              </a:rPr>
              <a:t>le </a:t>
            </a:r>
            <a:r>
              <a:rPr lang="en-US" sz="1400" b="1" i="0" u="sng" strike="noStrike" cap="none" dirty="0">
                <a:solidFill>
                  <a:srgbClr val="FF3399"/>
                </a:solidFill>
                <a:latin typeface="Arial"/>
                <a:ea typeface="Arial"/>
                <a:cs typeface="Arial"/>
                <a:sym typeface="Arial"/>
              </a:rPr>
              <a:t>Nom de la </a:t>
            </a:r>
            <a:r>
              <a:rPr lang="en-US" sz="1400" b="1" i="0" u="sng" strike="noStrike" cap="none" dirty="0" err="1">
                <a:solidFill>
                  <a:srgbClr val="FF3399"/>
                </a:solidFill>
                <a:latin typeface="Arial"/>
                <a:ea typeface="Arial"/>
                <a:cs typeface="Arial"/>
                <a:sym typeface="Arial"/>
              </a:rPr>
              <a:t>famille</a:t>
            </a:r>
            <a:r>
              <a:rPr lang="en-US" sz="1400" b="1" i="0" u="sng" strike="noStrike" cap="none" dirty="0">
                <a:solidFill>
                  <a:srgbClr val="FF3399"/>
                </a:solidFill>
                <a:latin typeface="Arial"/>
                <a:ea typeface="Arial"/>
                <a:cs typeface="Arial"/>
                <a:sym typeface="Arial"/>
              </a:rPr>
              <a:t> </a:t>
            </a:r>
            <a:r>
              <a:rPr lang="en-US" sz="1400" b="1" i="0" u="sng" strike="noStrike" cap="none" dirty="0" err="1">
                <a:solidFill>
                  <a:srgbClr val="FF3399"/>
                </a:solidFill>
                <a:latin typeface="Arial"/>
                <a:ea typeface="Arial"/>
                <a:cs typeface="Arial"/>
                <a:sym typeface="Arial"/>
              </a:rPr>
              <a:t>d’insecte</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tirée</a:t>
            </a:r>
            <a:r>
              <a:rPr lang="en-US" sz="1400" b="0" i="0" u="none" strike="noStrike" cap="none" dirty="0">
                <a:solidFill>
                  <a:schemeClr val="dk1"/>
                </a:solidFill>
                <a:latin typeface="Arial"/>
                <a:ea typeface="Arial"/>
                <a:cs typeface="Arial"/>
                <a:sym typeface="Arial"/>
              </a:rPr>
              <a:t> au sort et </a:t>
            </a:r>
            <a:r>
              <a:rPr lang="en-US" sz="1400" b="0" i="0" u="none" strike="noStrike" cap="none" dirty="0" err="1">
                <a:solidFill>
                  <a:schemeClr val="dk1"/>
                </a:solidFill>
                <a:latin typeface="Arial"/>
                <a:ea typeface="Arial"/>
                <a:cs typeface="Arial"/>
                <a:sym typeface="Arial"/>
              </a:rPr>
              <a:t>ajoutez</a:t>
            </a:r>
            <a:r>
              <a:rPr lang="en-US" sz="1400" b="0" i="0" u="none" strike="noStrike" cap="none" dirty="0">
                <a:solidFill>
                  <a:schemeClr val="dk1"/>
                </a:solidFill>
                <a:latin typeface="Arial"/>
                <a:ea typeface="Arial"/>
                <a:cs typeface="Arial"/>
                <a:sym typeface="Arial"/>
              </a:rPr>
              <a:t> </a:t>
            </a:r>
            <a:r>
              <a:rPr lang="en-US" sz="1400" b="0" i="0" u="none" strike="noStrike" cap="none" dirty="0" smtClean="0">
                <a:solidFill>
                  <a:schemeClr val="dk1"/>
                </a:solidFill>
                <a:latin typeface="Arial"/>
                <a:ea typeface="Arial"/>
                <a:cs typeface="Arial"/>
                <a:sym typeface="Arial"/>
              </a:rPr>
              <a:t>les liens </a:t>
            </a:r>
            <a:r>
              <a:rPr lang="en-US" sz="1400" b="0" i="0" u="none" strike="noStrike" cap="none" dirty="0">
                <a:solidFill>
                  <a:schemeClr val="dk1"/>
                </a:solidFill>
                <a:latin typeface="Arial"/>
                <a:ea typeface="Arial"/>
                <a:cs typeface="Arial"/>
                <a:sym typeface="Arial"/>
              </a:rPr>
              <a:t>de 2 sites Internet que </a:t>
            </a:r>
            <a:r>
              <a:rPr lang="en-US" sz="1400" b="0" i="0" u="none" strike="noStrike" cap="none" dirty="0" err="1">
                <a:solidFill>
                  <a:schemeClr val="dk1"/>
                </a:solidFill>
                <a:latin typeface="Arial"/>
                <a:ea typeface="Arial"/>
                <a:cs typeface="Arial"/>
                <a:sym typeface="Arial"/>
              </a:rPr>
              <a:t>vous</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jugez</a:t>
            </a: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pertinents</a:t>
            </a:r>
            <a:r>
              <a:rPr lang="en-US" sz="1400" b="0" i="0" u="none" strike="noStrike" cap="none" dirty="0">
                <a:solidFill>
                  <a:schemeClr val="dk1"/>
                </a:solidFill>
                <a:latin typeface="Arial"/>
                <a:ea typeface="Arial"/>
                <a:cs typeface="Arial"/>
                <a:sym typeface="Arial"/>
              </a:rPr>
              <a:t> et </a:t>
            </a:r>
            <a:r>
              <a:rPr lang="en-US" sz="1400" b="0" i="0" u="none" strike="noStrike" cap="none" dirty="0" err="1">
                <a:solidFill>
                  <a:schemeClr val="dk1"/>
                </a:solidFill>
                <a:latin typeface="Arial"/>
                <a:ea typeface="Arial"/>
                <a:cs typeface="Arial"/>
                <a:sym typeface="Arial"/>
              </a:rPr>
              <a:t>fiables</a:t>
            </a:r>
            <a:r>
              <a:rPr lang="en-US" dirty="0">
                <a:solidFill>
                  <a:schemeClr val="dk1"/>
                </a:solidFill>
              </a:rPr>
              <a:t>.</a:t>
            </a:r>
            <a:endParaRPr sz="1400" b="0" i="0" u="none" strike="noStrike" cap="none" dirty="0">
              <a:solidFill>
                <a:schemeClr val="dk1"/>
              </a:solidFill>
              <a:latin typeface="Arial"/>
              <a:ea typeface="Arial"/>
              <a:cs typeface="Arial"/>
              <a:sym typeface="Arial"/>
            </a:endParaRPr>
          </a:p>
          <a:p>
            <a:pPr marL="914400" marR="0" lvl="2" indent="0" algn="l" rtl="0">
              <a:lnSpc>
                <a:spcPct val="150000"/>
              </a:lnSpc>
              <a:spcBef>
                <a:spcPts val="700"/>
              </a:spcBef>
              <a:spcAft>
                <a:spcPts val="0"/>
              </a:spcAft>
              <a:buClr>
                <a:schemeClr val="dk1"/>
              </a:buClr>
              <a:buFont typeface="Tahoma"/>
              <a:buNone/>
            </a:pPr>
            <a:r>
              <a:rPr lang="en-US" sz="1400" b="0" i="0" u="none" strike="noStrike" cap="none" dirty="0">
                <a:solidFill>
                  <a:schemeClr val="dk1"/>
                </a:solidFill>
                <a:latin typeface="Arial"/>
                <a:ea typeface="Arial"/>
                <a:cs typeface="Arial"/>
                <a:sym typeface="Arial"/>
              </a:rPr>
              <a:t>- </a:t>
            </a:r>
            <a:r>
              <a:rPr lang="en-US" sz="1400" b="0" i="0" u="none" strike="noStrike" cap="none" dirty="0" err="1">
                <a:solidFill>
                  <a:schemeClr val="dk1"/>
                </a:solidFill>
                <a:latin typeface="Arial"/>
                <a:ea typeface="Arial"/>
                <a:cs typeface="Arial"/>
                <a:sym typeface="Arial"/>
              </a:rPr>
              <a:t>validez</a:t>
            </a:r>
            <a:r>
              <a:rPr lang="en-US" sz="1400" b="0" i="0" u="none" strike="noStrike" cap="none" dirty="0">
                <a:solidFill>
                  <a:schemeClr val="dk1"/>
                </a:solidFill>
                <a:latin typeface="Arial"/>
                <a:ea typeface="Arial"/>
                <a:cs typeface="Arial"/>
                <a:sym typeface="Arial"/>
              </a:rPr>
              <a:t> le </a:t>
            </a:r>
            <a:r>
              <a:rPr lang="en-US" sz="1400" b="1" i="0" u="none" strike="noStrike" cap="none" dirty="0">
                <a:solidFill>
                  <a:srgbClr val="22228B"/>
                </a:solidFill>
                <a:latin typeface="Arial"/>
                <a:ea typeface="Arial"/>
                <a:cs typeface="Arial"/>
                <a:sym typeface="Arial"/>
              </a:rPr>
              <a:t>badge </a:t>
            </a:r>
            <a:r>
              <a:rPr lang="en-US" sz="1400" b="1" i="0" u="none" strike="noStrike" cap="none" dirty="0" err="1">
                <a:solidFill>
                  <a:srgbClr val="22228B"/>
                </a:solidFill>
                <a:latin typeface="Arial"/>
                <a:ea typeface="Arial"/>
                <a:cs typeface="Arial"/>
                <a:sym typeface="Arial"/>
              </a:rPr>
              <a:t>fouineur</a:t>
            </a:r>
            <a:endParaRPr sz="1400" b="1" i="0" u="none" strike="noStrike" cap="none" dirty="0">
              <a:solidFill>
                <a:srgbClr val="22228B"/>
              </a:solidFill>
              <a:latin typeface="Arial"/>
              <a:ea typeface="Arial"/>
              <a:cs typeface="Arial"/>
              <a:sym typeface="Arial"/>
            </a:endParaRPr>
          </a:p>
          <a:p>
            <a:pPr marL="741362" marR="0" lvl="1" indent="-284162" algn="l" rtl="0">
              <a:lnSpc>
                <a:spcPct val="100000"/>
              </a:lnSpc>
              <a:spcBef>
                <a:spcPts val="700"/>
              </a:spcBef>
              <a:spcAft>
                <a:spcPts val="0"/>
              </a:spcAft>
              <a:buClr>
                <a:schemeClr val="dk1"/>
              </a:buClr>
              <a:buFont typeface="Tahoma"/>
              <a:buNone/>
            </a:pPr>
            <a:endParaRPr sz="1600" b="0" i="0" u="none" strike="noStrike" cap="none" dirty="0">
              <a:solidFill>
                <a:schemeClr val="dk1"/>
              </a:solidFill>
              <a:latin typeface="Arial"/>
              <a:ea typeface="Arial"/>
              <a:cs typeface="Arial"/>
              <a:sym typeface="Arial"/>
            </a:endParaRPr>
          </a:p>
          <a:p>
            <a:pPr marL="341312" marR="0" lvl="0" indent="-341312" algn="l" rtl="0">
              <a:lnSpc>
                <a:spcPct val="100000"/>
              </a:lnSpc>
              <a:spcBef>
                <a:spcPts val="600"/>
              </a:spcBef>
              <a:spcAft>
                <a:spcPts val="0"/>
              </a:spcAft>
              <a:buClr>
                <a:schemeClr val="dk1"/>
              </a:buClr>
              <a:buFont typeface="Tahoma"/>
              <a:buNone/>
            </a:pPr>
            <a:endParaRPr sz="1600" b="1" i="0" u="none" strike="noStrike" cap="none" dirty="0">
              <a:solidFill>
                <a:srgbClr val="000000"/>
              </a:solidFill>
              <a:latin typeface="Arial"/>
              <a:ea typeface="Arial"/>
              <a:cs typeface="Arial"/>
              <a:sym typeface="Arial"/>
            </a:endParaRPr>
          </a:p>
          <a:p>
            <a:pPr marL="341312" marR="0" lvl="0" indent="-341312" algn="l" rtl="0">
              <a:lnSpc>
                <a:spcPct val="100000"/>
              </a:lnSpc>
              <a:spcBef>
                <a:spcPts val="500"/>
              </a:spcBef>
              <a:spcAft>
                <a:spcPts val="0"/>
              </a:spcAft>
              <a:buClr>
                <a:srgbClr val="000000"/>
              </a:buClr>
              <a:buFont typeface="Arial"/>
              <a:buNone/>
            </a:pPr>
            <a:r>
              <a:rPr lang="en-US" sz="2000" b="0" i="0" u="none" strike="noStrike" cap="none" dirty="0">
                <a:solidFill>
                  <a:srgbClr val="000000"/>
                </a:solidFill>
                <a:latin typeface="Arial"/>
                <a:ea typeface="Arial"/>
                <a:cs typeface="Arial"/>
                <a:sym typeface="Arial"/>
              </a:rPr>
              <a:t> </a:t>
            </a:r>
            <a:endParaRPr dirty="0"/>
          </a:p>
          <a:p>
            <a:pPr marL="741362" marR="0" lvl="1" indent="-284162" algn="l" rtl="0">
              <a:lnSpc>
                <a:spcPct val="100000"/>
              </a:lnSpc>
              <a:spcBef>
                <a:spcPts val="3900"/>
              </a:spcBef>
              <a:spcAft>
                <a:spcPts val="0"/>
              </a:spcAft>
              <a:buClr>
                <a:schemeClr val="dk1"/>
              </a:buClr>
              <a:buFont typeface="Tahoma"/>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248" name="Shape 248"/>
          <p:cNvSpPr txBox="1"/>
          <p:nvPr/>
        </p:nvSpPr>
        <p:spPr>
          <a:xfrm>
            <a:off x="7934325" y="677862"/>
            <a:ext cx="876300" cy="307974"/>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Kaushan Script"/>
              <a:buNone/>
            </a:pPr>
            <a:r>
              <a:rPr lang="en-US" sz="1400" b="0" i="0" u="none" strike="noStrike" cap="none">
                <a:solidFill>
                  <a:srgbClr val="000000"/>
                </a:solidFill>
                <a:latin typeface="Kaushan Script"/>
                <a:ea typeface="Kaushan Script"/>
                <a:cs typeface="Kaushan Script"/>
                <a:sym typeface="Kaushan Script"/>
              </a:rPr>
              <a:t>Niveau 1</a:t>
            </a:r>
            <a:endParaRPr/>
          </a:p>
        </p:txBody>
      </p:sp>
      <p:sp>
        <p:nvSpPr>
          <p:cNvPr id="249" name="Shape 249"/>
          <p:cNvSpPr txBox="1"/>
          <p:nvPr/>
        </p:nvSpPr>
        <p:spPr>
          <a:xfrm>
            <a:off x="6588125" y="6237287"/>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12</a:t>
            </a:fld>
            <a:endParaRPr sz="1400" b="0" i="0" u="none" strike="noStrike" cap="none">
              <a:solidFill>
                <a:srgbClr val="000000"/>
              </a:solidFill>
              <a:latin typeface="Kaushan Script"/>
              <a:ea typeface="Kaushan Script"/>
              <a:cs typeface="Kaushan Script"/>
              <a:sym typeface="Kaushan Script"/>
            </a:endParaRPr>
          </a:p>
        </p:txBody>
      </p:sp>
      <p:pic>
        <p:nvPicPr>
          <p:cNvPr id="250" name="Shape 250"/>
          <p:cNvPicPr preferRelativeResize="0"/>
          <p:nvPr/>
        </p:nvPicPr>
        <p:blipFill rotWithShape="1">
          <a:blip r:embed="rId3">
            <a:alphaModFix/>
          </a:blip>
          <a:srcRect/>
          <a:stretch/>
        </p:blipFill>
        <p:spPr>
          <a:xfrm>
            <a:off x="1404600" y="4251500"/>
            <a:ext cx="6327900" cy="1848600"/>
          </a:xfrm>
          <a:prstGeom prst="rect">
            <a:avLst/>
          </a:prstGeom>
          <a:noFill/>
          <a:ln w="9525" cap="flat" cmpd="sng">
            <a:solidFill>
              <a:srgbClr val="FFFF99"/>
            </a:solidFill>
            <a:prstDash val="solid"/>
            <a:miter lim="8000"/>
            <a:headEnd type="none" w="sm" len="sm"/>
            <a:tailEnd type="none" w="sm" len="sm"/>
          </a:ln>
        </p:spPr>
      </p:pic>
      <p:pic>
        <p:nvPicPr>
          <p:cNvPr id="251" name="Shape 251" descr="Afficher l'image d'origine"/>
          <p:cNvPicPr preferRelativeResize="0"/>
          <p:nvPr/>
        </p:nvPicPr>
        <p:blipFill rotWithShape="1">
          <a:blip r:embed="rId4">
            <a:alphaModFix/>
          </a:blip>
          <a:srcRect/>
          <a:stretch/>
        </p:blipFill>
        <p:spPr>
          <a:xfrm>
            <a:off x="259108" y="4755834"/>
            <a:ext cx="871400" cy="840051"/>
          </a:xfrm>
          <a:prstGeom prst="rect">
            <a:avLst/>
          </a:prstGeom>
          <a:noFill/>
          <a:ln>
            <a:noFill/>
          </a:ln>
        </p:spPr>
      </p:pic>
      <p:pic>
        <p:nvPicPr>
          <p:cNvPr id="252" name="Shape 252"/>
          <p:cNvPicPr preferRelativeResize="0"/>
          <p:nvPr/>
        </p:nvPicPr>
        <p:blipFill rotWithShape="1">
          <a:blip r:embed="rId5">
            <a:alphaModFix/>
          </a:blip>
          <a:srcRect/>
          <a:stretch/>
        </p:blipFill>
        <p:spPr>
          <a:xfrm>
            <a:off x="8001706" y="4815850"/>
            <a:ext cx="720000" cy="720000"/>
          </a:xfrm>
          <a:prstGeom prst="rect">
            <a:avLst/>
          </a:prstGeom>
          <a:noFill/>
          <a:ln>
            <a:noFill/>
          </a:ln>
        </p:spPr>
      </p:pic>
      <p:pic>
        <p:nvPicPr>
          <p:cNvPr id="253" name="Shape 253"/>
          <p:cNvPicPr preferRelativeResize="0"/>
          <p:nvPr/>
        </p:nvPicPr>
        <p:blipFill rotWithShape="1">
          <a:blip r:embed="rId6">
            <a:alphaModFix/>
          </a:blip>
          <a:srcRect/>
          <a:stretch/>
        </p:blipFill>
        <p:spPr>
          <a:xfrm rot="621068">
            <a:off x="5060387" y="1668202"/>
            <a:ext cx="624380" cy="884849"/>
          </a:xfrm>
          <a:prstGeom prst="rect">
            <a:avLst/>
          </a:prstGeom>
          <a:noFill/>
          <a:ln>
            <a:noFill/>
          </a:ln>
        </p:spPr>
      </p:pic>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p:nvPr/>
        </p:nvSpPr>
        <p:spPr>
          <a:xfrm>
            <a:off x="7934325" y="677862"/>
            <a:ext cx="876300" cy="307974"/>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Kaushan Script"/>
              <a:buNone/>
            </a:pPr>
            <a:r>
              <a:rPr lang="en-US" sz="1400" b="0" i="0" u="none" strike="noStrike" cap="none">
                <a:solidFill>
                  <a:srgbClr val="000000"/>
                </a:solidFill>
                <a:latin typeface="Kaushan Script"/>
                <a:ea typeface="Kaushan Script"/>
                <a:cs typeface="Kaushan Script"/>
                <a:sym typeface="Kaushan Script"/>
              </a:rPr>
              <a:t>Niveau 1</a:t>
            </a:r>
            <a:endParaRPr/>
          </a:p>
        </p:txBody>
      </p:sp>
      <p:sp>
        <p:nvSpPr>
          <p:cNvPr id="262" name="Shape 262"/>
          <p:cNvSpPr txBox="1"/>
          <p:nvPr/>
        </p:nvSpPr>
        <p:spPr>
          <a:xfrm>
            <a:off x="6588125" y="6237287"/>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13</a:t>
            </a:fld>
            <a:endParaRPr sz="1400" b="0" i="0" u="none" strike="noStrike" cap="none">
              <a:solidFill>
                <a:srgbClr val="000000"/>
              </a:solidFill>
              <a:latin typeface="Kaushan Script"/>
              <a:ea typeface="Kaushan Script"/>
              <a:cs typeface="Kaushan Script"/>
              <a:sym typeface="Kaushan Script"/>
            </a:endParaRPr>
          </a:p>
        </p:txBody>
      </p:sp>
      <p:sp>
        <p:nvSpPr>
          <p:cNvPr id="263" name="Shape 263"/>
          <p:cNvSpPr txBox="1"/>
          <p:nvPr/>
        </p:nvSpPr>
        <p:spPr>
          <a:xfrm>
            <a:off x="815975" y="554037"/>
            <a:ext cx="7983537" cy="43449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Tahoma"/>
              <a:buChar char="•"/>
            </a:pPr>
            <a:r>
              <a:rPr lang="en-US" sz="2400" b="1" i="0" u="none" strike="noStrike" cap="none">
                <a:solidFill>
                  <a:srgbClr val="000000"/>
                </a:solidFill>
                <a:latin typeface="Arial"/>
                <a:ea typeface="Arial"/>
                <a:cs typeface="Arial"/>
                <a:sym typeface="Arial"/>
              </a:rPr>
              <a:t> Mission 2 : Choix de l'insecte</a:t>
            </a:r>
            <a:endParaRPr sz="2400" b="1" i="0" u="none" strike="noStrike" cap="none">
              <a:solidFill>
                <a:srgbClr val="000000"/>
              </a:solidFill>
              <a:latin typeface="Arial"/>
              <a:ea typeface="Arial"/>
              <a:cs typeface="Arial"/>
              <a:sym typeface="Arial"/>
            </a:endParaRPr>
          </a:p>
          <a:p>
            <a:pPr marL="742950" marR="0" lvl="1" indent="-285750" algn="l" rtl="0">
              <a:lnSpc>
                <a:spcPct val="100000"/>
              </a:lnSpc>
              <a:spcBef>
                <a:spcPts val="700"/>
              </a:spcBef>
              <a:spcAft>
                <a:spcPts val="0"/>
              </a:spcAft>
              <a:buClr>
                <a:srgbClr val="000000"/>
              </a:buClr>
              <a:buSzPts val="1600"/>
              <a:buFont typeface="Kaushan Script"/>
              <a:buChar char="•"/>
            </a:pPr>
            <a:r>
              <a:rPr lang="en-US" sz="1600" b="1" i="0" u="none" strike="noStrike" cap="none">
                <a:solidFill>
                  <a:srgbClr val="000000"/>
                </a:solidFill>
                <a:latin typeface="Arial"/>
                <a:ea typeface="Arial"/>
                <a:cs typeface="Arial"/>
                <a:sym typeface="Arial"/>
              </a:rPr>
              <a:t>Défi marmite d’insectes :</a:t>
            </a:r>
            <a:r>
              <a:rPr lang="en-US" sz="1600" b="0" i="0" u="none" strike="noStrike" cap="none">
                <a:solidFill>
                  <a:srgbClr val="000000"/>
                </a:solidFill>
                <a:latin typeface="Arial"/>
                <a:ea typeface="Arial"/>
                <a:cs typeface="Arial"/>
                <a:sym typeface="Arial"/>
              </a:rPr>
              <a:t> </a:t>
            </a:r>
            <a:endParaRPr/>
          </a:p>
          <a:p>
            <a:pPr marL="914400" marR="0" lvl="2" indent="0" algn="l" rtl="0">
              <a:lnSpc>
                <a:spcPct val="100000"/>
              </a:lnSpc>
              <a:spcBef>
                <a:spcPts val="700"/>
              </a:spcBef>
              <a:spcAft>
                <a:spcPts val="0"/>
              </a:spcAft>
              <a:buClr>
                <a:srgbClr val="000000"/>
              </a:buClr>
              <a:buFont typeface="Tahoma"/>
              <a:buNone/>
            </a:pPr>
            <a:r>
              <a:rPr lang="en-US" sz="1400" b="0" i="0" u="none" strike="noStrike" cap="none">
                <a:solidFill>
                  <a:srgbClr val="000000"/>
                </a:solidFill>
                <a:latin typeface="Arial"/>
                <a:ea typeface="Arial"/>
                <a:cs typeface="Arial"/>
                <a:sym typeface="Arial"/>
              </a:rPr>
              <a:t>- dans votre tableau créé sur Pinterest, ajoutez 3 liens qui vous ont permis de choisir votre insecte</a:t>
            </a: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700"/>
              </a:spcBef>
              <a:spcAft>
                <a:spcPts val="0"/>
              </a:spcAft>
              <a:buClr>
                <a:srgbClr val="000000"/>
              </a:buClr>
              <a:buFont typeface="Tahoma"/>
              <a:buNone/>
            </a:pPr>
            <a:r>
              <a:rPr lang="en-US" sz="1400" b="0" i="0" u="none" strike="noStrike" cap="none">
                <a:solidFill>
                  <a:srgbClr val="000000"/>
                </a:solidFill>
                <a:latin typeface="Arial"/>
                <a:ea typeface="Arial"/>
                <a:cs typeface="Arial"/>
                <a:sym typeface="Arial"/>
              </a:rPr>
              <a:t>- dans les sites Internet sélectionnés ci-dessus, vous devez pouvoir trouver les informations permettant de répondre à plusieurs questions (valider le </a:t>
            </a:r>
            <a:r>
              <a:rPr lang="en-US" sz="1400" b="1" i="0" u="none" strike="noStrike" cap="none">
                <a:solidFill>
                  <a:srgbClr val="22228B"/>
                </a:solidFill>
                <a:latin typeface="Arial"/>
                <a:ea typeface="Arial"/>
                <a:cs typeface="Arial"/>
                <a:sym typeface="Arial"/>
              </a:rPr>
              <a:t>badge marmite d’insectes</a:t>
            </a:r>
            <a:r>
              <a:rPr lang="en-US" sz="1400" b="0" i="0" u="none" strike="noStrike" cap="none">
                <a:solidFill>
                  <a:srgbClr val="000000"/>
                </a:solidFill>
                <a:latin typeface="Arial"/>
                <a:ea typeface="Arial"/>
                <a:cs typeface="Arial"/>
                <a:sym typeface="Arial"/>
              </a:rPr>
              <a:t>)</a:t>
            </a:r>
            <a:endParaRPr/>
          </a:p>
          <a:p>
            <a:pPr marL="742950" marR="0" lvl="1" indent="-285750" algn="l" rtl="0">
              <a:lnSpc>
                <a:spcPct val="100000"/>
              </a:lnSpc>
              <a:spcBef>
                <a:spcPts val="700"/>
              </a:spcBef>
              <a:spcAft>
                <a:spcPts val="0"/>
              </a:spcAft>
              <a:buClr>
                <a:schemeClr val="dk1"/>
              </a:buClr>
              <a:buFont typeface="Tahoma"/>
              <a:buNone/>
            </a:pPr>
            <a:endParaRPr sz="1600" b="0" i="0" u="none" strike="noStrike" cap="none">
              <a:solidFill>
                <a:srgbClr val="000000"/>
              </a:solidFill>
              <a:latin typeface="Arial"/>
              <a:ea typeface="Arial"/>
              <a:cs typeface="Arial"/>
              <a:sym typeface="Arial"/>
            </a:endParaRPr>
          </a:p>
          <a:p>
            <a:pPr marL="742950" marR="0" lvl="1" indent="-285750" algn="l" rtl="0">
              <a:lnSpc>
                <a:spcPct val="100000"/>
              </a:lnSpc>
              <a:spcBef>
                <a:spcPts val="700"/>
              </a:spcBef>
              <a:spcAft>
                <a:spcPts val="0"/>
              </a:spcAft>
              <a:buClr>
                <a:schemeClr val="dk1"/>
              </a:buClr>
              <a:buFont typeface="Tahoma"/>
              <a:buNone/>
            </a:pPr>
            <a:endParaRPr sz="1600" b="0" i="0" u="none" strike="noStrike" cap="none">
              <a:solidFill>
                <a:srgbClr val="000000"/>
              </a:solidFill>
              <a:latin typeface="Arial"/>
              <a:ea typeface="Arial"/>
              <a:cs typeface="Arial"/>
              <a:sym typeface="Arial"/>
            </a:endParaRPr>
          </a:p>
          <a:p>
            <a:pPr marL="742950" marR="0" lvl="1" indent="-285750" algn="l" rtl="0">
              <a:lnSpc>
                <a:spcPct val="100000"/>
              </a:lnSpc>
              <a:spcBef>
                <a:spcPts val="700"/>
              </a:spcBef>
              <a:spcAft>
                <a:spcPts val="0"/>
              </a:spcAft>
              <a:buClr>
                <a:schemeClr val="dk1"/>
              </a:buClr>
              <a:buFont typeface="Tahoma"/>
              <a:buNone/>
            </a:pPr>
            <a:endParaRPr sz="1600" b="0" i="0" u="none" strike="noStrike" cap="none">
              <a:solidFill>
                <a:srgbClr val="000000"/>
              </a:solidFill>
              <a:latin typeface="Arial"/>
              <a:ea typeface="Arial"/>
              <a:cs typeface="Arial"/>
              <a:sym typeface="Arial"/>
            </a:endParaRPr>
          </a:p>
          <a:p>
            <a:pPr marL="742950" marR="0" lvl="1" indent="-285750" algn="l" rtl="0">
              <a:lnSpc>
                <a:spcPct val="100000"/>
              </a:lnSpc>
              <a:spcBef>
                <a:spcPts val="700"/>
              </a:spcBef>
              <a:spcAft>
                <a:spcPts val="0"/>
              </a:spcAft>
              <a:buClr>
                <a:schemeClr val="dk1"/>
              </a:buClr>
              <a:buFont typeface="Tahoma"/>
              <a:buNone/>
            </a:pPr>
            <a:endParaRPr sz="1600" b="0" i="0" u="none" strike="noStrike" cap="none">
              <a:solidFill>
                <a:srgbClr val="000000"/>
              </a:solidFill>
              <a:latin typeface="Arial"/>
              <a:ea typeface="Arial"/>
              <a:cs typeface="Arial"/>
              <a:sym typeface="Arial"/>
            </a:endParaRPr>
          </a:p>
          <a:p>
            <a:pPr marL="742950" marR="0" lvl="1" indent="-285750" algn="l" rtl="0">
              <a:lnSpc>
                <a:spcPct val="100000"/>
              </a:lnSpc>
              <a:spcBef>
                <a:spcPts val="700"/>
              </a:spcBef>
              <a:spcAft>
                <a:spcPts val="0"/>
              </a:spcAft>
              <a:buClr>
                <a:srgbClr val="000000"/>
              </a:buClr>
              <a:buSzPts val="1600"/>
              <a:buFont typeface="Kaushan Script"/>
              <a:buChar char="•"/>
            </a:pPr>
            <a:r>
              <a:rPr lang="en-US" sz="1600" b="1" i="0" u="none" strike="noStrike" cap="none">
                <a:solidFill>
                  <a:srgbClr val="000000"/>
                </a:solidFill>
                <a:latin typeface="Arial"/>
                <a:ea typeface="Arial"/>
                <a:cs typeface="Arial"/>
                <a:sym typeface="Arial"/>
              </a:rPr>
              <a:t>Défi fouineur timer</a:t>
            </a:r>
            <a:r>
              <a:rPr lang="en-US" sz="1600" b="0" i="0" u="none" strike="noStrike" cap="none">
                <a:solidFill>
                  <a:srgbClr val="000000"/>
                </a:solidFill>
                <a:latin typeface="Arial"/>
                <a:ea typeface="Arial"/>
                <a:cs typeface="Arial"/>
                <a:sym typeface="Arial"/>
              </a:rPr>
              <a:t> </a:t>
            </a:r>
            <a:r>
              <a:rPr lang="en-US" sz="1600" b="1" i="0" u="none" strike="noStrike" cap="none">
                <a:solidFill>
                  <a:srgbClr val="000000"/>
                </a:solidFill>
                <a:latin typeface="Arial"/>
                <a:ea typeface="Arial"/>
                <a:cs typeface="Arial"/>
                <a:sym typeface="Arial"/>
              </a:rPr>
              <a:t>:</a:t>
            </a:r>
            <a:endParaRPr/>
          </a:p>
          <a:p>
            <a:pPr marL="914400" marR="0" lvl="2" indent="0" algn="l" rtl="0">
              <a:lnSpc>
                <a:spcPct val="100000"/>
              </a:lnSpc>
              <a:spcBef>
                <a:spcPts val="700"/>
              </a:spcBef>
              <a:spcAft>
                <a:spcPts val="0"/>
              </a:spcAft>
              <a:buClr>
                <a:srgbClr val="000000"/>
              </a:buClr>
              <a:buFont typeface="Tahoma"/>
              <a:buNone/>
            </a:pPr>
            <a:r>
              <a:rPr lang="en-US" sz="1400" b="0" i="0" u="none" strike="noStrike" cap="none">
                <a:solidFill>
                  <a:srgbClr val="000000"/>
                </a:solidFill>
                <a:latin typeface="Arial"/>
                <a:ea typeface="Arial"/>
                <a:cs typeface="Arial"/>
                <a:sym typeface="Arial"/>
              </a:rPr>
              <a:t>- ce défi porte sur les conditions d'élevage de l'insecte</a:t>
            </a: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700"/>
              </a:spcBef>
              <a:spcAft>
                <a:spcPts val="0"/>
              </a:spcAft>
              <a:buClr>
                <a:srgbClr val="000000"/>
              </a:buClr>
              <a:buFont typeface="Tahoma"/>
              <a:buNone/>
            </a:pPr>
            <a:r>
              <a:rPr lang="en-US" sz="1400" b="0" i="0" u="none" strike="noStrike" cap="none">
                <a:solidFill>
                  <a:srgbClr val="000000"/>
                </a:solidFill>
                <a:latin typeface="Arial"/>
                <a:ea typeface="Arial"/>
                <a:cs typeface="Arial"/>
                <a:sym typeface="Arial"/>
              </a:rPr>
              <a:t>- à l'aide des liens sélectionnés auparavant, répondez à plusieurs questions (valider le </a:t>
            </a:r>
            <a:r>
              <a:rPr lang="en-US" sz="1400" b="1" i="0" u="none" strike="noStrike" cap="none">
                <a:solidFill>
                  <a:srgbClr val="22228B"/>
                </a:solidFill>
                <a:latin typeface="Arial"/>
                <a:ea typeface="Arial"/>
                <a:cs typeface="Arial"/>
                <a:sym typeface="Arial"/>
              </a:rPr>
              <a:t>badge fouineur timer</a:t>
            </a:r>
            <a:r>
              <a:rPr lang="en-US" sz="1400" b="0" i="0" u="none" strike="noStrike" cap="none">
                <a:solidFill>
                  <a:srgbClr val="000000"/>
                </a:solidFill>
                <a:latin typeface="Arial"/>
                <a:ea typeface="Arial"/>
                <a:cs typeface="Arial"/>
                <a:sym typeface="Arial"/>
              </a:rPr>
              <a:t>)</a:t>
            </a:r>
            <a:endParaRPr/>
          </a:p>
        </p:txBody>
      </p:sp>
      <p:pic>
        <p:nvPicPr>
          <p:cNvPr id="264" name="Shape 264"/>
          <p:cNvPicPr preferRelativeResize="0"/>
          <p:nvPr/>
        </p:nvPicPr>
        <p:blipFill rotWithShape="1">
          <a:blip r:embed="rId3">
            <a:alphaModFix/>
          </a:blip>
          <a:srcRect/>
          <a:stretch/>
        </p:blipFill>
        <p:spPr>
          <a:xfrm>
            <a:off x="2258574" y="2726530"/>
            <a:ext cx="4532866" cy="1092088"/>
          </a:xfrm>
          <a:prstGeom prst="rect">
            <a:avLst/>
          </a:prstGeom>
          <a:noFill/>
          <a:ln w="9525" cap="flat" cmpd="sng">
            <a:solidFill>
              <a:srgbClr val="FFFF99"/>
            </a:solidFill>
            <a:prstDash val="solid"/>
            <a:miter lim="8000"/>
            <a:headEnd type="none" w="sm" len="sm"/>
            <a:tailEnd type="none" w="sm" len="sm"/>
          </a:ln>
        </p:spPr>
      </p:pic>
      <p:pic>
        <p:nvPicPr>
          <p:cNvPr id="265" name="Shape 265" descr="Afficher l'image d'origine"/>
          <p:cNvPicPr preferRelativeResize="0"/>
          <p:nvPr/>
        </p:nvPicPr>
        <p:blipFill rotWithShape="1">
          <a:blip r:embed="rId4">
            <a:alphaModFix/>
          </a:blip>
          <a:srcRect/>
          <a:stretch/>
        </p:blipFill>
        <p:spPr>
          <a:xfrm>
            <a:off x="1036889" y="2831624"/>
            <a:ext cx="790575" cy="790575"/>
          </a:xfrm>
          <a:prstGeom prst="rect">
            <a:avLst/>
          </a:prstGeom>
          <a:noFill/>
          <a:ln>
            <a:noFill/>
          </a:ln>
        </p:spPr>
      </p:pic>
      <p:pic>
        <p:nvPicPr>
          <p:cNvPr id="266" name="Shape 266" descr="Afficher l'image d'origine"/>
          <p:cNvPicPr preferRelativeResize="0"/>
          <p:nvPr/>
        </p:nvPicPr>
        <p:blipFill rotWithShape="1">
          <a:blip r:embed="rId4">
            <a:alphaModFix/>
          </a:blip>
          <a:srcRect/>
          <a:stretch/>
        </p:blipFill>
        <p:spPr>
          <a:xfrm>
            <a:off x="1036889" y="5307067"/>
            <a:ext cx="790575" cy="790575"/>
          </a:xfrm>
          <a:prstGeom prst="rect">
            <a:avLst/>
          </a:prstGeom>
          <a:noFill/>
          <a:ln>
            <a:noFill/>
          </a:ln>
        </p:spPr>
      </p:pic>
      <p:pic>
        <p:nvPicPr>
          <p:cNvPr id="267" name="Shape 267"/>
          <p:cNvPicPr preferRelativeResize="0"/>
          <p:nvPr/>
        </p:nvPicPr>
        <p:blipFill rotWithShape="1">
          <a:blip r:embed="rId5">
            <a:alphaModFix/>
          </a:blip>
          <a:srcRect/>
          <a:stretch/>
        </p:blipFill>
        <p:spPr>
          <a:xfrm>
            <a:off x="2258574" y="5109595"/>
            <a:ext cx="4498175" cy="1367500"/>
          </a:xfrm>
          <a:prstGeom prst="rect">
            <a:avLst/>
          </a:prstGeom>
          <a:noFill/>
          <a:ln>
            <a:noFill/>
          </a:ln>
        </p:spPr>
      </p:pic>
      <p:pic>
        <p:nvPicPr>
          <p:cNvPr id="268" name="Shape 268"/>
          <p:cNvPicPr preferRelativeResize="0"/>
          <p:nvPr/>
        </p:nvPicPr>
        <p:blipFill rotWithShape="1">
          <a:blip r:embed="rId6">
            <a:alphaModFix/>
          </a:blip>
          <a:srcRect/>
          <a:stretch/>
        </p:blipFill>
        <p:spPr>
          <a:xfrm>
            <a:off x="7122866" y="5384415"/>
            <a:ext cx="831769" cy="831769"/>
          </a:xfrm>
          <a:prstGeom prst="rect">
            <a:avLst/>
          </a:prstGeom>
          <a:noFill/>
          <a:ln>
            <a:noFill/>
          </a:ln>
        </p:spPr>
      </p:pic>
      <p:pic>
        <p:nvPicPr>
          <p:cNvPr id="269" name="Shape 269"/>
          <p:cNvPicPr preferRelativeResize="0"/>
          <p:nvPr/>
        </p:nvPicPr>
        <p:blipFill rotWithShape="1">
          <a:blip r:embed="rId6">
            <a:alphaModFix/>
          </a:blip>
          <a:srcRect/>
          <a:stretch/>
        </p:blipFill>
        <p:spPr>
          <a:xfrm>
            <a:off x="7122866" y="2831624"/>
            <a:ext cx="831769" cy="831769"/>
          </a:xfrm>
          <a:prstGeom prst="rect">
            <a:avLst/>
          </a:prstGeom>
          <a:noFill/>
          <a:ln>
            <a:noFill/>
          </a:ln>
        </p:spPr>
      </p:pic>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p:nvPr/>
        </p:nvSpPr>
        <p:spPr>
          <a:xfrm>
            <a:off x="971550" y="836612"/>
            <a:ext cx="7643812" cy="1752600"/>
          </a:xfrm>
          <a:prstGeom prst="rect">
            <a:avLst/>
          </a:prstGeom>
          <a:noFill/>
          <a:ln>
            <a:noFill/>
          </a:ln>
        </p:spPr>
        <p:txBody>
          <a:bodyPr spcFirstLastPara="1" wrap="square" lIns="91425" tIns="45700" rIns="91425" bIns="45700" anchor="t" anchorCtr="0">
            <a:noAutofit/>
          </a:bodyPr>
          <a:lstStyle/>
          <a:p>
            <a:pPr marL="341312" marR="0" lvl="0" indent="-341312" algn="l" rtl="0">
              <a:lnSpc>
                <a:spcPct val="100000"/>
              </a:lnSpc>
              <a:spcBef>
                <a:spcPts val="0"/>
              </a:spcBef>
              <a:spcAft>
                <a:spcPts val="0"/>
              </a:spcAft>
              <a:buClr>
                <a:srgbClr val="000000"/>
              </a:buClr>
              <a:buSzPts val="2400"/>
              <a:buFont typeface="Tahoma"/>
              <a:buChar char="•"/>
            </a:pPr>
            <a:r>
              <a:rPr lang="en-US" sz="2400" b="1" i="0" u="none" strike="noStrike" cap="none">
                <a:solidFill>
                  <a:srgbClr val="000000"/>
                </a:solidFill>
                <a:latin typeface="Arial"/>
                <a:ea typeface="Arial"/>
                <a:cs typeface="Arial"/>
                <a:sym typeface="Arial"/>
              </a:rPr>
              <a:t>Mission 3 : Création de l'entreprise</a:t>
            </a:r>
            <a:endParaRPr sz="2400" b="1" i="0" u="none" strike="noStrike" cap="none">
              <a:solidFill>
                <a:srgbClr val="000000"/>
              </a:solidFill>
              <a:latin typeface="Arial"/>
              <a:ea typeface="Arial"/>
              <a:cs typeface="Arial"/>
              <a:sym typeface="Arial"/>
            </a:endParaRPr>
          </a:p>
          <a:p>
            <a:pPr marL="457200" marR="0" lvl="1" indent="0" algn="l" rtl="0">
              <a:lnSpc>
                <a:spcPct val="100000"/>
              </a:lnSpc>
              <a:spcBef>
                <a:spcPts val="700"/>
              </a:spcBef>
              <a:spcAft>
                <a:spcPts val="0"/>
              </a:spcAft>
              <a:buClr>
                <a:srgbClr val="000000"/>
              </a:buClr>
              <a:buFont typeface="Tahoma"/>
              <a:buNone/>
            </a:pPr>
            <a:r>
              <a:rPr lang="en-US" sz="1800" b="0" i="0" u="none" strike="noStrike" cap="none">
                <a:solidFill>
                  <a:srgbClr val="000000"/>
                </a:solidFill>
                <a:latin typeface="Arial"/>
                <a:ea typeface="Arial"/>
                <a:cs typeface="Arial"/>
                <a:sym typeface="Arial"/>
              </a:rPr>
              <a:t>-Réaliser un document (Powerpoint, Prezi…) présentant l'entreprise et respectant le cahier des charges ci-dessous :</a:t>
            </a:r>
            <a:endParaRPr/>
          </a:p>
          <a:p>
            <a:pPr marL="341312" marR="0" lvl="0" indent="-341312" algn="l" rtl="0">
              <a:lnSpc>
                <a:spcPct val="100000"/>
              </a:lnSpc>
              <a:spcBef>
                <a:spcPts val="600"/>
              </a:spcBef>
              <a:spcAft>
                <a:spcPts val="0"/>
              </a:spcAft>
              <a:buClr>
                <a:schemeClr val="dk1"/>
              </a:buClr>
              <a:buFont typeface="Tahoma"/>
              <a:buNone/>
            </a:pPr>
            <a:endParaRPr sz="1800" b="0" i="0" u="none" strike="noStrike" cap="none">
              <a:solidFill>
                <a:srgbClr val="000000"/>
              </a:solidFill>
              <a:latin typeface="Arial"/>
              <a:ea typeface="Arial"/>
              <a:cs typeface="Arial"/>
              <a:sym typeface="Arial"/>
            </a:endParaRPr>
          </a:p>
          <a:p>
            <a:pPr marL="341312" marR="0" lvl="0" indent="-341312" algn="l" rtl="0">
              <a:lnSpc>
                <a:spcPct val="100000"/>
              </a:lnSpc>
              <a:spcBef>
                <a:spcPts val="600"/>
              </a:spcBef>
              <a:spcAft>
                <a:spcPts val="0"/>
              </a:spcAft>
              <a:buClr>
                <a:schemeClr val="dk1"/>
              </a:buClr>
              <a:buFont typeface="Tahoma"/>
              <a:buNone/>
            </a:pPr>
            <a:endParaRPr sz="2400" b="1" i="0" u="none" strike="noStrike" cap="none">
              <a:solidFill>
                <a:srgbClr val="000000"/>
              </a:solidFill>
              <a:latin typeface="Arial"/>
              <a:ea typeface="Arial"/>
              <a:cs typeface="Arial"/>
              <a:sym typeface="Arial"/>
            </a:endParaRPr>
          </a:p>
          <a:p>
            <a:pPr marL="341312" marR="0" lvl="0" indent="-341312" algn="l" rtl="0">
              <a:lnSpc>
                <a:spcPct val="100000"/>
              </a:lnSpc>
              <a:spcBef>
                <a:spcPts val="50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 </a:t>
            </a:r>
            <a:endParaRPr/>
          </a:p>
          <a:p>
            <a:pPr marL="457200" marR="0" lvl="1" indent="0" algn="l" rtl="0">
              <a:lnSpc>
                <a:spcPct val="100000"/>
              </a:lnSpc>
              <a:spcBef>
                <a:spcPts val="3900"/>
              </a:spcBef>
              <a:spcAft>
                <a:spcPts val="0"/>
              </a:spcAft>
              <a:buClr>
                <a:schemeClr val="dk1"/>
              </a:buClr>
              <a:buFont typeface="Tahoma"/>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78" name="Shape 278"/>
          <p:cNvSpPr txBox="1"/>
          <p:nvPr/>
        </p:nvSpPr>
        <p:spPr>
          <a:xfrm>
            <a:off x="7945436" y="684212"/>
            <a:ext cx="876300" cy="306386"/>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Kaushan Script"/>
              <a:buNone/>
            </a:pPr>
            <a:r>
              <a:rPr lang="en-US" sz="1400" b="0" i="0" u="none" strike="noStrike" cap="none">
                <a:solidFill>
                  <a:srgbClr val="000000"/>
                </a:solidFill>
                <a:latin typeface="Kaushan Script"/>
                <a:ea typeface="Kaushan Script"/>
                <a:cs typeface="Kaushan Script"/>
                <a:sym typeface="Kaushan Script"/>
              </a:rPr>
              <a:t>Niveau 1</a:t>
            </a:r>
            <a:endParaRPr/>
          </a:p>
        </p:txBody>
      </p:sp>
      <p:sp>
        <p:nvSpPr>
          <p:cNvPr id="279" name="Shape 279"/>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14</a:t>
            </a:fld>
            <a:endParaRPr sz="1400" b="0" i="0" u="none" strike="noStrike" cap="none">
              <a:solidFill>
                <a:srgbClr val="000000"/>
              </a:solidFill>
              <a:latin typeface="Kaushan Script"/>
              <a:ea typeface="Kaushan Script"/>
              <a:cs typeface="Kaushan Script"/>
              <a:sym typeface="Kaushan Script"/>
            </a:endParaRPr>
          </a:p>
        </p:txBody>
      </p:sp>
      <p:pic>
        <p:nvPicPr>
          <p:cNvPr id="280" name="Shape 280" descr="C:\Users\LK\Documents\Lucile\Insectophagia\2016-2017\Mission4.JPG"/>
          <p:cNvPicPr preferRelativeResize="0"/>
          <p:nvPr/>
        </p:nvPicPr>
        <p:blipFill rotWithShape="1">
          <a:blip r:embed="rId3">
            <a:alphaModFix/>
          </a:blip>
          <a:srcRect/>
          <a:stretch/>
        </p:blipFill>
        <p:spPr>
          <a:xfrm>
            <a:off x="179386" y="2060575"/>
            <a:ext cx="8767762" cy="3381375"/>
          </a:xfrm>
          <a:prstGeom prst="rect">
            <a:avLst/>
          </a:prstGeom>
          <a:noFill/>
          <a:ln>
            <a:noFill/>
          </a:ln>
        </p:spPr>
      </p:pic>
      <p:pic>
        <p:nvPicPr>
          <p:cNvPr id="281" name="Shape 281" descr="Afficher l'image d'origine"/>
          <p:cNvPicPr preferRelativeResize="0"/>
          <p:nvPr/>
        </p:nvPicPr>
        <p:blipFill rotWithShape="1">
          <a:blip r:embed="rId4">
            <a:alphaModFix/>
          </a:blip>
          <a:srcRect/>
          <a:stretch/>
        </p:blipFill>
        <p:spPr>
          <a:xfrm>
            <a:off x="4002881" y="5454650"/>
            <a:ext cx="790575" cy="790575"/>
          </a:xfrm>
          <a:prstGeom prst="rect">
            <a:avLst/>
          </a:prstGeom>
          <a:noFill/>
          <a:ln>
            <a:noFill/>
          </a:ln>
        </p:spPr>
      </p:pic>
      <p:pic>
        <p:nvPicPr>
          <p:cNvPr id="282" name="Shape 282"/>
          <p:cNvPicPr preferRelativeResize="0"/>
          <p:nvPr/>
        </p:nvPicPr>
        <p:blipFill rotWithShape="1">
          <a:blip r:embed="rId5">
            <a:alphaModFix/>
          </a:blip>
          <a:srcRect/>
          <a:stretch/>
        </p:blipFill>
        <p:spPr>
          <a:xfrm>
            <a:off x="6344240" y="5557837"/>
            <a:ext cx="1160278" cy="687388"/>
          </a:xfrm>
          <a:prstGeom prst="rect">
            <a:avLst/>
          </a:prstGeom>
          <a:noFill/>
          <a:ln>
            <a:noFill/>
          </a:ln>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p:nvPr/>
        </p:nvSpPr>
        <p:spPr>
          <a:xfrm>
            <a:off x="971550" y="1008047"/>
            <a:ext cx="8028000" cy="2182200"/>
          </a:xfrm>
          <a:prstGeom prst="rect">
            <a:avLst/>
          </a:prstGeom>
          <a:noFill/>
          <a:ln>
            <a:noFill/>
          </a:ln>
        </p:spPr>
        <p:txBody>
          <a:bodyPr spcFirstLastPara="1" wrap="square" lIns="91425" tIns="45700" rIns="91425" bIns="45700" anchor="t" anchorCtr="0">
            <a:noAutofit/>
          </a:bodyPr>
          <a:lstStyle/>
          <a:p>
            <a:pPr marL="341312" marR="0" lvl="0" indent="-341312" algn="l" rtl="0">
              <a:lnSpc>
                <a:spcPct val="100000"/>
              </a:lnSpc>
              <a:spcBef>
                <a:spcPts val="0"/>
              </a:spcBef>
              <a:spcAft>
                <a:spcPts val="0"/>
              </a:spcAft>
              <a:buClr>
                <a:srgbClr val="000000"/>
              </a:buClr>
              <a:buSzPts val="2400"/>
              <a:buFont typeface="Tahoma"/>
              <a:buChar char="•"/>
            </a:pPr>
            <a:r>
              <a:rPr lang="en-US" sz="2400" b="1" i="0" u="none" strike="noStrike" cap="none">
                <a:solidFill>
                  <a:srgbClr val="000000"/>
                </a:solidFill>
                <a:latin typeface="Arial"/>
                <a:ea typeface="Arial"/>
                <a:cs typeface="Arial"/>
                <a:sym typeface="Arial"/>
              </a:rPr>
              <a:t>Mission 4 : Présentation orale</a:t>
            </a:r>
            <a:endParaRPr sz="2400" b="1" i="0" u="none" strike="noStrike" cap="none">
              <a:solidFill>
                <a:srgbClr val="000000"/>
              </a:solidFill>
              <a:latin typeface="Arial"/>
              <a:ea typeface="Arial"/>
              <a:cs typeface="Arial"/>
              <a:sym typeface="Arial"/>
            </a:endParaRPr>
          </a:p>
          <a:p>
            <a:pPr marL="741362" marR="0" lvl="1" indent="-284162" algn="l" rtl="0">
              <a:lnSpc>
                <a:spcPct val="100000"/>
              </a:lnSpc>
              <a:spcBef>
                <a:spcPts val="700"/>
              </a:spcBef>
              <a:spcAft>
                <a:spcPts val="0"/>
              </a:spcAft>
              <a:buClr>
                <a:srgbClr val="000000"/>
              </a:buClr>
              <a:buSzPts val="1800"/>
              <a:buFont typeface="Kaushan Script"/>
              <a:buChar char="•"/>
            </a:pPr>
            <a:r>
              <a:rPr lang="en-US" sz="1800" b="0" i="0" u="none" strike="noStrike" cap="none">
                <a:solidFill>
                  <a:srgbClr val="000000"/>
                </a:solidFill>
                <a:latin typeface="Arial"/>
                <a:ea typeface="Arial"/>
                <a:cs typeface="Arial"/>
                <a:sym typeface="Arial"/>
              </a:rPr>
              <a:t>Convaincre le maître du jeu et le super-héros, avec les arguments retenus des missions précédentes, de la pertinence et de la viabilité du projet pour obtenir des financements</a:t>
            </a:r>
            <a:endParaRPr sz="1800" b="0" i="0" u="none" strike="noStrike" cap="none">
              <a:solidFill>
                <a:srgbClr val="000000"/>
              </a:solidFill>
              <a:latin typeface="Arial"/>
              <a:ea typeface="Arial"/>
              <a:cs typeface="Arial"/>
              <a:sym typeface="Arial"/>
            </a:endParaRPr>
          </a:p>
          <a:p>
            <a:pPr marL="741362" marR="0" lvl="1" indent="-284162" algn="l" rtl="0">
              <a:lnSpc>
                <a:spcPct val="100000"/>
              </a:lnSpc>
              <a:spcBef>
                <a:spcPts val="700"/>
              </a:spcBef>
              <a:spcAft>
                <a:spcPts val="0"/>
              </a:spcAft>
              <a:buClr>
                <a:srgbClr val="000000"/>
              </a:buClr>
              <a:buSzPts val="1800"/>
              <a:buFont typeface="Kaushan Script"/>
              <a:buChar char="•"/>
            </a:pPr>
            <a:r>
              <a:rPr lang="en-US" sz="1800" b="0" i="0" u="none" strike="noStrike" cap="none">
                <a:solidFill>
                  <a:srgbClr val="000000"/>
                </a:solidFill>
                <a:latin typeface="Arial"/>
                <a:ea typeface="Arial"/>
                <a:cs typeface="Arial"/>
                <a:sym typeface="Arial"/>
              </a:rPr>
              <a:t>Posez des questions mettant en évidence les faiblesses de vos concurrents</a:t>
            </a:r>
            <a:endParaRPr sz="1800" b="0" i="0" u="none" strike="noStrike" cap="none">
              <a:solidFill>
                <a:srgbClr val="000000"/>
              </a:solidFill>
              <a:latin typeface="Arial"/>
              <a:ea typeface="Arial"/>
              <a:cs typeface="Arial"/>
              <a:sym typeface="Arial"/>
            </a:endParaRPr>
          </a:p>
          <a:p>
            <a:pPr marL="341312" marR="0" lvl="0" indent="-341312" algn="l" rtl="0">
              <a:lnSpc>
                <a:spcPct val="100000"/>
              </a:lnSpc>
              <a:spcBef>
                <a:spcPts val="600"/>
              </a:spcBef>
              <a:spcAft>
                <a:spcPts val="0"/>
              </a:spcAft>
              <a:buClr>
                <a:schemeClr val="dk1"/>
              </a:buClr>
              <a:buFont typeface="Tahoma"/>
              <a:buNone/>
            </a:pPr>
            <a:endParaRPr sz="2400" b="1" i="0" u="none" strike="noStrike" cap="none">
              <a:solidFill>
                <a:srgbClr val="000000"/>
              </a:solidFill>
              <a:latin typeface="Arial"/>
              <a:ea typeface="Arial"/>
              <a:cs typeface="Arial"/>
              <a:sym typeface="Arial"/>
            </a:endParaRPr>
          </a:p>
          <a:p>
            <a:pPr marL="341312" marR="0" lvl="0" indent="-341312" algn="l" rtl="0">
              <a:lnSpc>
                <a:spcPct val="100000"/>
              </a:lnSpc>
              <a:spcBef>
                <a:spcPts val="50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 </a:t>
            </a:r>
            <a:endParaRPr/>
          </a:p>
          <a:p>
            <a:pPr marL="741362" marR="0" lvl="1" indent="-284162" algn="l" rtl="0">
              <a:lnSpc>
                <a:spcPct val="100000"/>
              </a:lnSpc>
              <a:spcBef>
                <a:spcPts val="3900"/>
              </a:spcBef>
              <a:spcAft>
                <a:spcPts val="0"/>
              </a:spcAft>
              <a:buClr>
                <a:schemeClr val="dk1"/>
              </a:buClr>
              <a:buFont typeface="Tahoma"/>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1" name="Shape 291"/>
          <p:cNvSpPr txBox="1"/>
          <p:nvPr/>
        </p:nvSpPr>
        <p:spPr>
          <a:xfrm>
            <a:off x="7900986" y="620712"/>
            <a:ext cx="876300" cy="306386"/>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Kaushan Script"/>
              <a:buNone/>
            </a:pPr>
            <a:r>
              <a:rPr lang="en-US" sz="1400" b="0" i="0" u="none" strike="noStrike" cap="none">
                <a:solidFill>
                  <a:srgbClr val="000000"/>
                </a:solidFill>
                <a:latin typeface="Kaushan Script"/>
                <a:ea typeface="Kaushan Script"/>
                <a:cs typeface="Kaushan Script"/>
                <a:sym typeface="Kaushan Script"/>
              </a:rPr>
              <a:t>Niveau 1</a:t>
            </a:r>
            <a:endParaRPr/>
          </a:p>
        </p:txBody>
      </p:sp>
      <p:sp>
        <p:nvSpPr>
          <p:cNvPr id="292" name="Shape 292"/>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15</a:t>
            </a:fld>
            <a:endParaRPr sz="1400" b="0" i="0" u="none" strike="noStrike" cap="none">
              <a:solidFill>
                <a:srgbClr val="000000"/>
              </a:solidFill>
              <a:latin typeface="Kaushan Script"/>
              <a:ea typeface="Kaushan Script"/>
              <a:cs typeface="Kaushan Script"/>
              <a:sym typeface="Kaushan Script"/>
            </a:endParaRPr>
          </a:p>
        </p:txBody>
      </p:sp>
      <p:sp>
        <p:nvSpPr>
          <p:cNvPr id="293" name="Shape 293"/>
          <p:cNvSpPr txBox="1"/>
          <p:nvPr/>
        </p:nvSpPr>
        <p:spPr>
          <a:xfrm>
            <a:off x="738187" y="4149725"/>
            <a:ext cx="7162799" cy="1325562"/>
          </a:xfrm>
          <a:prstGeom prst="rect">
            <a:avLst/>
          </a:prstGeom>
          <a:gradFill>
            <a:gsLst>
              <a:gs pos="0">
                <a:srgbClr val="EDEDED"/>
              </a:gs>
              <a:gs pos="100000">
                <a:srgbClr val="BCBCBC"/>
              </a:gs>
            </a:gsLst>
            <a:lin ang="5400000" scaled="0"/>
          </a:gradFill>
          <a:ln w="9525" cap="sq" cmpd="sng">
            <a:solidFill>
              <a:srgbClr val="000000"/>
            </a:solidFill>
            <a:prstDash val="solid"/>
            <a:miter lim="8000"/>
            <a:headEnd type="none" w="sm" len="sm"/>
            <a:tailEnd type="none" w="sm" len="sm"/>
          </a:ln>
          <a:effectLst>
            <a:outerShdw blurRad="63500" dist="20160" dir="5400000">
              <a:srgbClr val="000000">
                <a:alpha val="37254"/>
              </a:srgbClr>
            </a:outerShdw>
          </a:effectLst>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Tahoma"/>
              <a:buNone/>
            </a:pPr>
            <a:r>
              <a:rPr lang="en-US" sz="1600" b="1" i="0" u="none" strike="noStrike" cap="none">
                <a:solidFill>
                  <a:srgbClr val="000000"/>
                </a:solidFill>
                <a:latin typeface="Arial"/>
                <a:ea typeface="Arial"/>
                <a:cs typeface="Arial"/>
                <a:sym typeface="Arial"/>
              </a:rPr>
              <a:t>A la fin de ce niveau :</a:t>
            </a:r>
            <a:endParaRPr/>
          </a:p>
          <a:p>
            <a:pPr marL="0" marR="0" lvl="0" indent="0" algn="l" rtl="0">
              <a:lnSpc>
                <a:spcPct val="100000"/>
              </a:lnSpc>
              <a:spcBef>
                <a:spcPts val="0"/>
              </a:spcBef>
              <a:spcAft>
                <a:spcPts val="0"/>
              </a:spcAft>
              <a:buClr>
                <a:schemeClr val="dk1"/>
              </a:buClr>
              <a:buFont typeface="Tahoma"/>
              <a:buNone/>
            </a:pPr>
            <a:endParaRPr sz="1600" b="1"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  Vous pouvez consulter les badges acquis, voir le nombre de points de développement durable obtenus ainsi que l'argent récolté sur la plateforme de comptage des points</a:t>
            </a:r>
            <a:endParaRPr/>
          </a:p>
        </p:txBody>
      </p:sp>
      <p:pic>
        <p:nvPicPr>
          <p:cNvPr id="294" name="Shape 294" descr="Afficher l'image d'origine"/>
          <p:cNvPicPr preferRelativeResize="0"/>
          <p:nvPr/>
        </p:nvPicPr>
        <p:blipFill rotWithShape="1">
          <a:blip r:embed="rId3">
            <a:alphaModFix/>
          </a:blip>
          <a:srcRect/>
          <a:stretch/>
        </p:blipFill>
        <p:spPr>
          <a:xfrm>
            <a:off x="415924" y="1489074"/>
            <a:ext cx="790575" cy="790575"/>
          </a:xfrm>
          <a:prstGeom prst="rect">
            <a:avLst/>
          </a:prstGeom>
          <a:noFill/>
          <a:ln>
            <a:noFill/>
          </a:ln>
        </p:spPr>
      </p:pic>
      <p:pic>
        <p:nvPicPr>
          <p:cNvPr id="295" name="Shape 295"/>
          <p:cNvPicPr preferRelativeResize="0"/>
          <p:nvPr/>
        </p:nvPicPr>
        <p:blipFill rotWithShape="1">
          <a:blip r:embed="rId4">
            <a:alphaModFix/>
          </a:blip>
          <a:srcRect/>
          <a:stretch/>
        </p:blipFill>
        <p:spPr>
          <a:xfrm>
            <a:off x="342899" y="2417761"/>
            <a:ext cx="936624" cy="584200"/>
          </a:xfrm>
          <a:prstGeom prst="rect">
            <a:avLst/>
          </a:prstGeom>
          <a:noFill/>
          <a:ln>
            <a:noFill/>
          </a:ln>
        </p:spPr>
      </p:pic>
      <p:pic>
        <p:nvPicPr>
          <p:cNvPr id="296" name="Shape 296"/>
          <p:cNvPicPr preferRelativeResize="0"/>
          <p:nvPr/>
        </p:nvPicPr>
        <p:blipFill rotWithShape="1">
          <a:blip r:embed="rId5">
            <a:alphaModFix/>
          </a:blip>
          <a:srcRect/>
          <a:stretch/>
        </p:blipFill>
        <p:spPr>
          <a:xfrm>
            <a:off x="8048280" y="4396621"/>
            <a:ext cx="831769" cy="831769"/>
          </a:xfrm>
          <a:prstGeom prst="rect">
            <a:avLst/>
          </a:prstGeom>
          <a:noFill/>
          <a:ln>
            <a:noFill/>
          </a:ln>
        </p:spPr>
      </p:pic>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p:nvPr/>
        </p:nvSpPr>
        <p:spPr>
          <a:xfrm>
            <a:off x="468312" y="1484312"/>
            <a:ext cx="7772400" cy="147002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Tahoma"/>
              <a:buNone/>
            </a:pPr>
            <a:r>
              <a:rPr lang="en-US" sz="4800" b="1" i="0" u="none" strike="noStrike" cap="none">
                <a:solidFill>
                  <a:srgbClr val="000000"/>
                </a:solidFill>
                <a:latin typeface="Schoolbell"/>
                <a:ea typeface="Schoolbell"/>
                <a:cs typeface="Schoolbell"/>
                <a:sym typeface="Schoolbell"/>
              </a:rPr>
              <a:t>Niveau 2</a:t>
            </a:r>
            <a:br>
              <a:rPr lang="en-US" sz="4800" b="1" i="0" u="none" strike="noStrike" cap="none">
                <a:solidFill>
                  <a:srgbClr val="000000"/>
                </a:solidFill>
                <a:latin typeface="Schoolbell"/>
                <a:ea typeface="Schoolbell"/>
                <a:cs typeface="Schoolbell"/>
                <a:sym typeface="Schoolbell"/>
              </a:rPr>
            </a:br>
            <a:r>
              <a:rPr lang="en-US" sz="4800" b="0" i="0" u="none" strike="noStrike" cap="none">
                <a:solidFill>
                  <a:srgbClr val="000000"/>
                </a:solidFill>
                <a:latin typeface="Schoolbell"/>
                <a:ea typeface="Schoolbell"/>
                <a:cs typeface="Schoolbell"/>
                <a:sym typeface="Schoolbell"/>
              </a:rPr>
              <a:t>La production</a:t>
            </a:r>
            <a:endParaRPr/>
          </a:p>
        </p:txBody>
      </p:sp>
      <p:sp>
        <p:nvSpPr>
          <p:cNvPr id="305" name="Shape 305"/>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16</a:t>
            </a:fld>
            <a:endParaRPr sz="1400" b="0" i="0" u="none" strike="noStrike" cap="none">
              <a:solidFill>
                <a:srgbClr val="000000"/>
              </a:solidFill>
              <a:latin typeface="Kaushan Script"/>
              <a:ea typeface="Kaushan Script"/>
              <a:cs typeface="Kaushan Script"/>
              <a:sym typeface="Kaushan Script"/>
            </a:endParaRPr>
          </a:p>
        </p:txBody>
      </p:sp>
      <p:pic>
        <p:nvPicPr>
          <p:cNvPr id="306" name="Shape 306" descr="Afficher l'image d'origine"/>
          <p:cNvPicPr preferRelativeResize="0"/>
          <p:nvPr/>
        </p:nvPicPr>
        <p:blipFill rotWithShape="1">
          <a:blip r:embed="rId3">
            <a:alphaModFix/>
          </a:blip>
          <a:srcRect/>
          <a:stretch/>
        </p:blipFill>
        <p:spPr>
          <a:xfrm>
            <a:off x="2771775" y="2636836"/>
            <a:ext cx="2881312" cy="2881312"/>
          </a:xfrm>
          <a:prstGeom prst="rect">
            <a:avLst/>
          </a:prstGeom>
          <a:noFill/>
          <a:ln>
            <a:noFill/>
          </a:ln>
        </p:spPr>
      </p:pic>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p:nvPr/>
        </p:nvSpPr>
        <p:spPr>
          <a:xfrm>
            <a:off x="457198" y="37465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Tahoma"/>
              <a:buNone/>
            </a:pPr>
            <a:r>
              <a:rPr lang="en-US" sz="4400" b="1" i="0" u="none" strike="noStrike" cap="none">
                <a:solidFill>
                  <a:srgbClr val="000000"/>
                </a:solidFill>
                <a:latin typeface="Schoolbell"/>
                <a:ea typeface="Schoolbell"/>
                <a:cs typeface="Schoolbell"/>
                <a:sym typeface="Schoolbell"/>
              </a:rPr>
              <a:t>But du niveau</a:t>
            </a:r>
            <a:endParaRPr sz="4400" b="1" i="0" u="none" strike="noStrike" cap="none">
              <a:solidFill>
                <a:srgbClr val="000000"/>
              </a:solidFill>
              <a:latin typeface="Schoolbell"/>
              <a:ea typeface="Schoolbell"/>
              <a:cs typeface="Schoolbell"/>
              <a:sym typeface="Schoolbell"/>
            </a:endParaRPr>
          </a:p>
        </p:txBody>
      </p:sp>
      <p:sp>
        <p:nvSpPr>
          <p:cNvPr id="315" name="Shape 315"/>
          <p:cNvSpPr txBox="1"/>
          <p:nvPr/>
        </p:nvSpPr>
        <p:spPr>
          <a:xfrm>
            <a:off x="900112" y="1600200"/>
            <a:ext cx="7786686" cy="990599"/>
          </a:xfrm>
          <a:prstGeom prst="rect">
            <a:avLst/>
          </a:prstGeom>
          <a:noFill/>
          <a:ln>
            <a:noFill/>
          </a:ln>
        </p:spPr>
        <p:txBody>
          <a:bodyPr spcFirstLastPara="1" wrap="square" lIns="91425" tIns="45700" rIns="91425" bIns="45700" anchor="t" anchorCtr="0">
            <a:noAutofit/>
          </a:bodyPr>
          <a:lstStyle/>
          <a:p>
            <a:pPr marL="341312" marR="0" lvl="0" indent="-341312" algn="l" rtl="0">
              <a:lnSpc>
                <a:spcPct val="100000"/>
              </a:lnSpc>
              <a:spcBef>
                <a:spcPts val="0"/>
              </a:spcBef>
              <a:spcAft>
                <a:spcPts val="0"/>
              </a:spcAft>
              <a:buClr>
                <a:srgbClr val="000000"/>
              </a:buClr>
              <a:buSzPts val="2400"/>
              <a:buFont typeface="Tahoma"/>
              <a:buChar char="•"/>
            </a:pPr>
            <a:r>
              <a:rPr lang="en-US" sz="2400" b="1" i="0" u="none" strike="noStrike" cap="none">
                <a:solidFill>
                  <a:srgbClr val="000000"/>
                </a:solidFill>
                <a:latin typeface="Arial"/>
                <a:ea typeface="Arial"/>
                <a:cs typeface="Arial"/>
                <a:sym typeface="Arial"/>
              </a:rPr>
              <a:t>Objectif : </a:t>
            </a:r>
            <a:r>
              <a:rPr lang="en-US" sz="2400" b="0" i="0" u="none" strike="noStrike" cap="none">
                <a:solidFill>
                  <a:srgbClr val="000000"/>
                </a:solidFill>
                <a:latin typeface="Arial"/>
                <a:ea typeface="Arial"/>
                <a:cs typeface="Arial"/>
                <a:sym typeface="Arial"/>
              </a:rPr>
              <a:t>réaliser un poster justifiant les choix de l’entreprise (localisation, énergie)</a:t>
            </a:r>
            <a:endParaRPr/>
          </a:p>
          <a:p>
            <a:pPr marL="341312" marR="0" lvl="0" indent="-341312" algn="l" rtl="0">
              <a:lnSpc>
                <a:spcPct val="100000"/>
              </a:lnSpc>
              <a:spcBef>
                <a:spcPts val="500"/>
              </a:spcBef>
              <a:spcAft>
                <a:spcPts val="0"/>
              </a:spcAft>
              <a:buClr>
                <a:srgbClr val="000000"/>
              </a:buClr>
              <a:buSzPts val="2400"/>
              <a:buFont typeface="Tahoma"/>
              <a:buChar char="•"/>
            </a:pPr>
            <a:r>
              <a:rPr lang="en-US" sz="2400" b="1" i="0" u="none" strike="noStrike" cap="none">
                <a:solidFill>
                  <a:srgbClr val="000000"/>
                </a:solidFill>
                <a:latin typeface="Arial"/>
                <a:ea typeface="Arial"/>
                <a:cs typeface="Arial"/>
                <a:sym typeface="Arial"/>
              </a:rPr>
              <a:t>Modalités : </a:t>
            </a:r>
            <a:r>
              <a:rPr lang="en-US" sz="2400" b="0" i="0" u="none" strike="noStrike" cap="none">
                <a:solidFill>
                  <a:srgbClr val="000000"/>
                </a:solidFill>
                <a:latin typeface="Arial"/>
                <a:ea typeface="Arial"/>
                <a:cs typeface="Arial"/>
                <a:sym typeface="Arial"/>
              </a:rPr>
              <a:t>remplir les différentes missions. Selon leur degré de réussite, vous pourrez obtenir des badges, des cartes de protection, des points développement durable et de l'argent</a:t>
            </a:r>
            <a:endParaRPr sz="2400" b="0" i="0" u="none" strike="noStrike" cap="none">
              <a:solidFill>
                <a:srgbClr val="000000"/>
              </a:solidFill>
              <a:latin typeface="Arial"/>
              <a:ea typeface="Arial"/>
              <a:cs typeface="Arial"/>
              <a:sym typeface="Arial"/>
            </a:endParaRPr>
          </a:p>
          <a:p>
            <a:pPr marL="341312" marR="0" lvl="0" indent="-341312" algn="l" rtl="0">
              <a:lnSpc>
                <a:spcPct val="100000"/>
              </a:lnSpc>
              <a:spcBef>
                <a:spcPts val="0"/>
              </a:spcBef>
              <a:spcAft>
                <a:spcPts val="0"/>
              </a:spcAft>
              <a:buClr>
                <a:srgbClr val="000000"/>
              </a:buClr>
              <a:buFont typeface="Tahoma"/>
              <a:buNone/>
            </a:pPr>
            <a:r>
              <a:rPr lang="en-US" sz="2400" b="0" i="0" u="none" strike="noStrike" cap="none">
                <a:solidFill>
                  <a:srgbClr val="000000"/>
                </a:solidFill>
                <a:latin typeface="Arial"/>
                <a:ea typeface="Arial"/>
                <a:cs typeface="Arial"/>
                <a:sym typeface="Arial"/>
              </a:rPr>
              <a:t> </a:t>
            </a:r>
            <a:endParaRPr/>
          </a:p>
          <a:p>
            <a:pPr marL="341312" marR="0" lvl="0" indent="-341312" algn="l" rtl="0">
              <a:lnSpc>
                <a:spcPct val="100000"/>
              </a:lnSpc>
              <a:spcBef>
                <a:spcPts val="500"/>
              </a:spcBef>
              <a:spcAft>
                <a:spcPts val="0"/>
              </a:spcAft>
              <a:buClr>
                <a:schemeClr val="dk1"/>
              </a:buClr>
              <a:buFont typeface="Tahoma"/>
              <a:buNone/>
            </a:pPr>
            <a:endParaRPr sz="2400" b="1" i="0" u="none" strike="noStrike" cap="none">
              <a:solidFill>
                <a:srgbClr val="000000"/>
              </a:solidFill>
              <a:latin typeface="Arial"/>
              <a:ea typeface="Arial"/>
              <a:cs typeface="Arial"/>
              <a:sym typeface="Arial"/>
            </a:endParaRPr>
          </a:p>
          <a:p>
            <a:pPr marL="341312" marR="0" lvl="0" indent="-341312" algn="l" rtl="0">
              <a:lnSpc>
                <a:spcPct val="100000"/>
              </a:lnSpc>
              <a:spcBef>
                <a:spcPts val="4100"/>
              </a:spcBef>
              <a:spcAft>
                <a:spcPts val="0"/>
              </a:spcAft>
              <a:buClr>
                <a:schemeClr val="dk1"/>
              </a:buClr>
              <a:buFont typeface="Tahoma"/>
              <a:buNone/>
            </a:pPr>
            <a:endParaRPr sz="2400" b="0" i="0" u="none" strike="noStrike" cap="none">
              <a:solidFill>
                <a:srgbClr val="000000"/>
              </a:solidFill>
              <a:latin typeface="Arial"/>
              <a:ea typeface="Arial"/>
              <a:cs typeface="Arial"/>
              <a:sym typeface="Arial"/>
            </a:endParaRPr>
          </a:p>
          <a:p>
            <a:pPr marL="341312" marR="0" lvl="0" indent="-341312" algn="l" rtl="0">
              <a:lnSpc>
                <a:spcPct val="100000"/>
              </a:lnSpc>
              <a:spcBef>
                <a:spcPts val="400"/>
              </a:spcBef>
              <a:spcAft>
                <a:spcPts val="0"/>
              </a:spcAft>
              <a:buClr>
                <a:schemeClr val="dk1"/>
              </a:buClr>
              <a:buFont typeface="Tahoma"/>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p:txBody>
      </p:sp>
      <p:sp>
        <p:nvSpPr>
          <p:cNvPr id="316" name="Shape 316"/>
          <p:cNvSpPr txBox="1"/>
          <p:nvPr/>
        </p:nvSpPr>
        <p:spPr>
          <a:xfrm>
            <a:off x="7772400" y="693737"/>
            <a:ext cx="903286" cy="306386"/>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Kaushan Script"/>
              <a:buNone/>
            </a:pPr>
            <a:r>
              <a:rPr lang="en-US" sz="1400" b="0" i="0" u="none" strike="noStrike" cap="none">
                <a:solidFill>
                  <a:srgbClr val="000000"/>
                </a:solidFill>
                <a:latin typeface="Kaushan Script"/>
                <a:ea typeface="Kaushan Script"/>
                <a:cs typeface="Kaushan Script"/>
                <a:sym typeface="Kaushan Script"/>
              </a:rPr>
              <a:t>Niveau 2</a:t>
            </a:r>
            <a:endParaRPr/>
          </a:p>
        </p:txBody>
      </p:sp>
      <p:sp>
        <p:nvSpPr>
          <p:cNvPr id="317" name="Shape 317"/>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17</a:t>
            </a:fld>
            <a:endParaRPr sz="1400" b="0" i="0" u="none" strike="noStrike" cap="none">
              <a:solidFill>
                <a:srgbClr val="000000"/>
              </a:solidFill>
              <a:latin typeface="Kaushan Script"/>
              <a:ea typeface="Kaushan Script"/>
              <a:cs typeface="Kaushan Script"/>
              <a:sym typeface="Kaushan Script"/>
            </a:endParaRPr>
          </a:p>
        </p:txBody>
      </p:sp>
      <p:sp>
        <p:nvSpPr>
          <p:cNvPr id="318" name="Shape 318"/>
          <p:cNvSpPr txBox="1"/>
          <p:nvPr/>
        </p:nvSpPr>
        <p:spPr>
          <a:xfrm>
            <a:off x="990601" y="4273485"/>
            <a:ext cx="7162799" cy="1608841"/>
          </a:xfrm>
          <a:prstGeom prst="rect">
            <a:avLst/>
          </a:prstGeom>
          <a:gradFill>
            <a:gsLst>
              <a:gs pos="0">
                <a:srgbClr val="EDEDED"/>
              </a:gs>
              <a:gs pos="100000">
                <a:srgbClr val="BCBCBC"/>
              </a:gs>
            </a:gsLst>
            <a:lin ang="5400000" scaled="0"/>
          </a:gradFill>
          <a:ln w="9525" cap="sq" cmpd="sng">
            <a:solidFill>
              <a:srgbClr val="000000"/>
            </a:solidFill>
            <a:prstDash val="solid"/>
            <a:miter lim="8000"/>
            <a:headEnd type="none" w="sm" len="sm"/>
            <a:tailEnd type="none" w="sm" len="sm"/>
          </a:ln>
          <a:effectLst>
            <a:outerShdw blurRad="63500" dist="20160" dir="5400000">
              <a:srgbClr val="000000">
                <a:alpha val="37254"/>
              </a:srgbClr>
            </a:outerShdw>
          </a:effectLst>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Tahoma"/>
              <a:buNone/>
            </a:pPr>
            <a:r>
              <a:rPr lang="en-US" sz="1600" b="1" i="0" u="none" strike="noStrike" cap="none">
                <a:solidFill>
                  <a:srgbClr val="000000"/>
                </a:solidFill>
                <a:latin typeface="Arial"/>
                <a:ea typeface="Arial"/>
                <a:cs typeface="Arial"/>
                <a:sym typeface="Arial"/>
              </a:rPr>
              <a:t>Pour réussir le niveau :</a:t>
            </a:r>
            <a:endParaRPr/>
          </a:p>
          <a:p>
            <a:pPr marL="0" marR="0" lvl="0" indent="0" algn="l" rtl="0">
              <a:lnSpc>
                <a:spcPct val="100000"/>
              </a:lnSpc>
              <a:spcBef>
                <a:spcPts val="0"/>
              </a:spcBef>
              <a:spcAft>
                <a:spcPts val="0"/>
              </a:spcAft>
              <a:buClr>
                <a:schemeClr val="dk1"/>
              </a:buClr>
              <a:buFont typeface="Tahoma"/>
              <a:buNone/>
            </a:pPr>
            <a:endParaRPr sz="1600" b="1"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Les choix respectent le développement durable et sont pertinents car bien adaptés au projet</a:t>
            </a:r>
            <a:endParaRPr sz="16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Chaque choix (énergie et localisation) est documenté et argumenté</a:t>
            </a:r>
            <a:endParaRPr sz="16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Le poster est original et convaincant</a:t>
            </a:r>
            <a:endParaRPr sz="1600" b="0" i="0" u="none" strike="noStrike" cap="none">
              <a:solidFill>
                <a:srgbClr val="000000"/>
              </a:solidFill>
              <a:latin typeface="Arial"/>
              <a:ea typeface="Arial"/>
              <a:cs typeface="Arial"/>
              <a:sym typeface="Arial"/>
            </a:endParaRPr>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p:nvPr/>
        </p:nvSpPr>
        <p:spPr>
          <a:xfrm>
            <a:off x="179386" y="26035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Tahoma"/>
              <a:buNone/>
            </a:pPr>
            <a:r>
              <a:rPr lang="en-US" sz="4400" b="1" i="0" u="none" strike="noStrike" cap="none">
                <a:solidFill>
                  <a:srgbClr val="000000"/>
                </a:solidFill>
                <a:latin typeface="Schoolbell"/>
                <a:ea typeface="Schoolbell"/>
                <a:cs typeface="Schoolbell"/>
                <a:sym typeface="Schoolbell"/>
              </a:rPr>
              <a:t>Missions</a:t>
            </a:r>
            <a:endParaRPr/>
          </a:p>
        </p:txBody>
      </p:sp>
      <p:sp>
        <p:nvSpPr>
          <p:cNvPr id="324" name="Shape 324"/>
          <p:cNvSpPr txBox="1"/>
          <p:nvPr/>
        </p:nvSpPr>
        <p:spPr>
          <a:xfrm>
            <a:off x="573087" y="1208087"/>
            <a:ext cx="8326437" cy="2845439"/>
          </a:xfrm>
          <a:prstGeom prst="rect">
            <a:avLst/>
          </a:prstGeom>
          <a:noFill/>
          <a:ln>
            <a:noFill/>
          </a:ln>
        </p:spPr>
        <p:txBody>
          <a:bodyPr spcFirstLastPara="1" wrap="square" lIns="91425" tIns="45700" rIns="91425" bIns="45700" anchor="t" anchorCtr="0">
            <a:noAutofit/>
          </a:bodyPr>
          <a:lstStyle/>
          <a:p>
            <a:pPr marL="341312" marR="0" lvl="0" indent="-341312" algn="l" rtl="0">
              <a:lnSpc>
                <a:spcPct val="100000"/>
              </a:lnSpc>
              <a:spcBef>
                <a:spcPts val="0"/>
              </a:spcBef>
              <a:spcAft>
                <a:spcPts val="0"/>
              </a:spcAft>
              <a:buClr>
                <a:srgbClr val="000000"/>
              </a:buClr>
              <a:buSzPts val="2400"/>
              <a:buFont typeface="Tahoma"/>
              <a:buChar char="•"/>
            </a:pPr>
            <a:r>
              <a:rPr lang="en-US" sz="2400" b="1" i="0" u="none" strike="noStrike" cap="none">
                <a:solidFill>
                  <a:srgbClr val="000000"/>
                </a:solidFill>
                <a:latin typeface="Arial"/>
                <a:ea typeface="Arial"/>
                <a:cs typeface="Arial"/>
                <a:sym typeface="Arial"/>
              </a:rPr>
              <a:t>Mission 1 : Choix de l’emplacement de l’entreprise</a:t>
            </a:r>
            <a:endParaRPr sz="2400" b="1" i="0" u="none" strike="noStrike" cap="none">
              <a:solidFill>
                <a:srgbClr val="000000"/>
              </a:solidFill>
              <a:latin typeface="Arial"/>
              <a:ea typeface="Arial"/>
              <a:cs typeface="Arial"/>
              <a:sym typeface="Arial"/>
            </a:endParaRPr>
          </a:p>
          <a:p>
            <a:pPr marL="341312" marR="0" lvl="0" indent="-341312" algn="l" rtl="0">
              <a:lnSpc>
                <a:spcPct val="100000"/>
              </a:lnSpc>
              <a:spcBef>
                <a:spcPts val="600"/>
              </a:spcBef>
              <a:spcAft>
                <a:spcPts val="0"/>
              </a:spcAft>
              <a:buClr>
                <a:schemeClr val="dk1"/>
              </a:buClr>
              <a:buFont typeface="Tahoma"/>
              <a:buNone/>
            </a:pPr>
            <a:endParaRPr sz="800" b="1" i="0" u="none" strike="noStrike" cap="none">
              <a:solidFill>
                <a:srgbClr val="000000"/>
              </a:solidFill>
              <a:latin typeface="Arial"/>
              <a:ea typeface="Arial"/>
              <a:cs typeface="Arial"/>
              <a:sym typeface="Arial"/>
            </a:endParaRPr>
          </a:p>
          <a:p>
            <a:pPr marL="741362" marR="0" lvl="1" indent="-284162" algn="l" rtl="0">
              <a:lnSpc>
                <a:spcPct val="100000"/>
              </a:lnSpc>
              <a:spcBef>
                <a:spcPts val="600"/>
              </a:spcBef>
              <a:spcAft>
                <a:spcPts val="0"/>
              </a:spcAft>
              <a:buClr>
                <a:srgbClr val="000000"/>
              </a:buClr>
              <a:buSzPts val="1600"/>
              <a:buFont typeface="Tahoma"/>
              <a:buChar char="•"/>
            </a:pPr>
            <a:r>
              <a:rPr lang="en-US" sz="1600" b="1" i="0" u="none" strike="noStrike" cap="none">
                <a:solidFill>
                  <a:schemeClr val="dk1"/>
                </a:solidFill>
                <a:latin typeface="Arial"/>
                <a:ea typeface="Arial"/>
                <a:cs typeface="Arial"/>
                <a:sym typeface="Arial"/>
              </a:rPr>
              <a:t>Défi géographie :</a:t>
            </a:r>
            <a:endParaRPr/>
          </a:p>
          <a:p>
            <a:pPr marL="0" lvl="0" indent="0" rtl="0">
              <a:lnSpc>
                <a:spcPct val="115000"/>
              </a:lnSpc>
              <a:spcBef>
                <a:spcPts val="600"/>
              </a:spcBef>
              <a:spcAft>
                <a:spcPts val="0"/>
              </a:spcAft>
              <a:buNone/>
            </a:pPr>
            <a:r>
              <a:rPr lang="en-US" sz="1600">
                <a:solidFill>
                  <a:schemeClr val="dk1"/>
                </a:solidFill>
                <a:latin typeface="Tahoma"/>
                <a:ea typeface="Tahoma"/>
                <a:cs typeface="Tahoma"/>
                <a:sym typeface="Tahoma"/>
              </a:rPr>
              <a:t>Identifiez sur une carte l’emplacement que vous souhaitez pour implanter votre entreprise. Veillez à ce qu’il respecte les conditions principales :</a:t>
            </a:r>
            <a:endParaRPr sz="1600">
              <a:solidFill>
                <a:schemeClr val="dk1"/>
              </a:solidFill>
              <a:latin typeface="Tahoma"/>
              <a:ea typeface="Tahoma"/>
              <a:cs typeface="Tahoma"/>
              <a:sym typeface="Tahoma"/>
            </a:endParaRPr>
          </a:p>
          <a:p>
            <a:pPr marL="914400" lvl="0" indent="-330200" rtl="0">
              <a:lnSpc>
                <a:spcPct val="115000"/>
              </a:lnSpc>
              <a:spcBef>
                <a:spcPts val="600"/>
              </a:spcBef>
              <a:spcAft>
                <a:spcPts val="0"/>
              </a:spcAft>
              <a:buClr>
                <a:schemeClr val="dk1"/>
              </a:buClr>
              <a:buSzPts val="1600"/>
              <a:buFont typeface="Tahoma"/>
              <a:buChar char="-"/>
            </a:pPr>
            <a:r>
              <a:rPr lang="en-US" sz="1600">
                <a:solidFill>
                  <a:schemeClr val="dk1"/>
                </a:solidFill>
                <a:latin typeface="Tahoma"/>
                <a:ea typeface="Tahoma"/>
                <a:cs typeface="Tahoma"/>
                <a:sym typeface="Tahoma"/>
              </a:rPr>
              <a:t>Un emplacement possible et sûr pour votre entreprise (voir PLU)</a:t>
            </a:r>
            <a:endParaRPr sz="1600">
              <a:solidFill>
                <a:schemeClr val="dk1"/>
              </a:solidFill>
              <a:latin typeface="Tahoma"/>
              <a:ea typeface="Tahoma"/>
              <a:cs typeface="Tahoma"/>
              <a:sym typeface="Tahoma"/>
            </a:endParaRPr>
          </a:p>
          <a:p>
            <a:pPr marL="914400" lvl="0" indent="-330200" rtl="0">
              <a:lnSpc>
                <a:spcPct val="115000"/>
              </a:lnSpc>
              <a:spcBef>
                <a:spcPts val="0"/>
              </a:spcBef>
              <a:spcAft>
                <a:spcPts val="0"/>
              </a:spcAft>
              <a:buClr>
                <a:schemeClr val="dk1"/>
              </a:buClr>
              <a:buSzPts val="1600"/>
              <a:buFont typeface="Tahoma"/>
              <a:buChar char="-"/>
            </a:pPr>
            <a:r>
              <a:rPr lang="en-US" sz="1600">
                <a:solidFill>
                  <a:schemeClr val="dk1"/>
                </a:solidFill>
                <a:latin typeface="Tahoma"/>
                <a:ea typeface="Tahoma"/>
                <a:cs typeface="Tahoma"/>
                <a:sym typeface="Tahoma"/>
              </a:rPr>
              <a:t>Un emplacement pertinent et durable pour vos affaires (voir cartes IGN et carte des risques)</a:t>
            </a:r>
            <a:endParaRPr sz="1600">
              <a:solidFill>
                <a:schemeClr val="dk1"/>
              </a:solidFill>
              <a:latin typeface="Tahoma"/>
              <a:ea typeface="Tahoma"/>
              <a:cs typeface="Tahoma"/>
              <a:sym typeface="Tahoma"/>
            </a:endParaRPr>
          </a:p>
          <a:p>
            <a:pPr marL="0" marR="0" lvl="2" indent="0" algn="l" rtl="0">
              <a:lnSpc>
                <a:spcPct val="100000"/>
              </a:lnSpc>
              <a:spcBef>
                <a:spcPts val="600"/>
              </a:spcBef>
              <a:spcAft>
                <a:spcPts val="0"/>
              </a:spcAft>
              <a:buClr>
                <a:schemeClr val="dk1"/>
              </a:buClr>
              <a:buFont typeface="Tahoma"/>
              <a:buNone/>
            </a:pPr>
            <a:r>
              <a:rPr lang="en-US" sz="1600" b="0" i="0" u="none" strike="noStrike" cap="none">
                <a:solidFill>
                  <a:schemeClr val="dk1"/>
                </a:solidFill>
                <a:latin typeface="Arial"/>
                <a:ea typeface="Arial"/>
                <a:cs typeface="Arial"/>
                <a:sym typeface="Arial"/>
              </a:rPr>
              <a:t> validez le </a:t>
            </a:r>
            <a:r>
              <a:rPr lang="en-US" sz="1600" b="1" i="0" u="none" strike="noStrike" cap="none">
                <a:solidFill>
                  <a:srgbClr val="002060"/>
                </a:solidFill>
                <a:latin typeface="Arial"/>
                <a:ea typeface="Arial"/>
                <a:cs typeface="Arial"/>
                <a:sym typeface="Arial"/>
              </a:rPr>
              <a:t>badge géographe</a:t>
            </a:r>
            <a:endParaRPr sz="1600" b="1" i="0" u="none" strike="noStrike" cap="none">
              <a:solidFill>
                <a:srgbClr val="002060"/>
              </a:solidFill>
              <a:latin typeface="Arial"/>
              <a:ea typeface="Arial"/>
              <a:cs typeface="Arial"/>
              <a:sym typeface="Arial"/>
            </a:endParaRPr>
          </a:p>
          <a:p>
            <a:pPr marL="741362" marR="0" lvl="1" indent="-284162" algn="l" rtl="0">
              <a:lnSpc>
                <a:spcPct val="100000"/>
              </a:lnSpc>
              <a:spcBef>
                <a:spcPts val="600"/>
              </a:spcBef>
              <a:spcAft>
                <a:spcPts val="0"/>
              </a:spcAft>
              <a:buClr>
                <a:schemeClr val="dk1"/>
              </a:buClr>
              <a:buFont typeface="Tahoma"/>
              <a:buNone/>
            </a:pPr>
            <a:endParaRPr sz="1600" b="0" i="0" u="none" strike="noStrike" cap="none">
              <a:solidFill>
                <a:schemeClr val="dk1"/>
              </a:solidFill>
              <a:latin typeface="Arial"/>
              <a:ea typeface="Arial"/>
              <a:cs typeface="Arial"/>
              <a:sym typeface="Arial"/>
            </a:endParaRPr>
          </a:p>
          <a:p>
            <a:pPr marL="741362" marR="0" lvl="1" indent="-284162" algn="l" rtl="0">
              <a:lnSpc>
                <a:spcPct val="100000"/>
              </a:lnSpc>
              <a:spcBef>
                <a:spcPts val="600"/>
              </a:spcBef>
              <a:spcAft>
                <a:spcPts val="0"/>
              </a:spcAft>
              <a:buClr>
                <a:srgbClr val="000000"/>
              </a:buClr>
              <a:buFont typeface="Noto Sans Symbols"/>
              <a:buNone/>
            </a:pPr>
            <a:endParaRPr sz="1600" b="0" i="0" u="none" strike="noStrike" cap="none">
              <a:solidFill>
                <a:schemeClr val="dk1"/>
              </a:solidFill>
              <a:latin typeface="Arial"/>
              <a:ea typeface="Arial"/>
              <a:cs typeface="Arial"/>
              <a:sym typeface="Arial"/>
            </a:endParaRPr>
          </a:p>
          <a:p>
            <a:pPr marL="741362" marR="0" lvl="1" indent="-284162" algn="l" rtl="0">
              <a:lnSpc>
                <a:spcPct val="100000"/>
              </a:lnSpc>
              <a:spcBef>
                <a:spcPts val="600"/>
              </a:spcBef>
              <a:spcAft>
                <a:spcPts val="0"/>
              </a:spcAft>
              <a:buClr>
                <a:srgbClr val="000000"/>
              </a:buClr>
              <a:buFont typeface="Tahoma"/>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600" b="0" i="0" u="none" strike="noStrike" cap="none">
              <a:solidFill>
                <a:schemeClr val="dk1"/>
              </a:solidFill>
              <a:latin typeface="Arial"/>
              <a:ea typeface="Arial"/>
              <a:cs typeface="Arial"/>
              <a:sym typeface="Arial"/>
            </a:endParaRPr>
          </a:p>
        </p:txBody>
      </p:sp>
      <p:sp>
        <p:nvSpPr>
          <p:cNvPr id="325" name="Shape 325"/>
          <p:cNvSpPr txBox="1"/>
          <p:nvPr/>
        </p:nvSpPr>
        <p:spPr>
          <a:xfrm>
            <a:off x="7945436" y="620712"/>
            <a:ext cx="842961" cy="309561"/>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Kaushan Script"/>
              <a:buNone/>
            </a:pPr>
            <a:r>
              <a:rPr lang="en-US" sz="1400" b="0" i="0" u="none" strike="noStrike" cap="none">
                <a:solidFill>
                  <a:srgbClr val="000000"/>
                </a:solidFill>
                <a:latin typeface="Kaushan Script"/>
                <a:ea typeface="Kaushan Script"/>
                <a:cs typeface="Kaushan Script"/>
                <a:sym typeface="Kaushan Script"/>
              </a:rPr>
              <a:t>Niveau 2</a:t>
            </a:r>
            <a:endParaRPr/>
          </a:p>
        </p:txBody>
      </p:sp>
      <p:sp>
        <p:nvSpPr>
          <p:cNvPr id="326" name="Shape 326"/>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18</a:t>
            </a:fld>
            <a:endParaRPr sz="1400" b="0" i="0" u="none" strike="noStrike" cap="none">
              <a:solidFill>
                <a:srgbClr val="000000"/>
              </a:solidFill>
              <a:latin typeface="Kaushan Script"/>
              <a:ea typeface="Kaushan Script"/>
              <a:cs typeface="Kaushan Script"/>
              <a:sym typeface="Kaushan Script"/>
            </a:endParaRPr>
          </a:p>
        </p:txBody>
      </p:sp>
      <p:pic>
        <p:nvPicPr>
          <p:cNvPr id="327" name="Shape 327"/>
          <p:cNvPicPr preferRelativeResize="0"/>
          <p:nvPr/>
        </p:nvPicPr>
        <p:blipFill rotWithShape="1">
          <a:blip r:embed="rId3">
            <a:alphaModFix/>
          </a:blip>
          <a:srcRect/>
          <a:stretch/>
        </p:blipFill>
        <p:spPr>
          <a:xfrm>
            <a:off x="1319212" y="4227431"/>
            <a:ext cx="6626224" cy="1689100"/>
          </a:xfrm>
          <a:prstGeom prst="rect">
            <a:avLst/>
          </a:prstGeom>
          <a:noFill/>
          <a:ln w="9525" cap="flat" cmpd="sng">
            <a:solidFill>
              <a:srgbClr val="74C437"/>
            </a:solidFill>
            <a:prstDash val="solid"/>
            <a:miter lim="8000"/>
            <a:headEnd type="none" w="sm" len="sm"/>
            <a:tailEnd type="none" w="sm" len="sm"/>
          </a:ln>
        </p:spPr>
      </p:pic>
      <p:pic>
        <p:nvPicPr>
          <p:cNvPr id="328" name="Shape 328" descr="Afficher l'image d'origine"/>
          <p:cNvPicPr preferRelativeResize="0"/>
          <p:nvPr/>
        </p:nvPicPr>
        <p:blipFill rotWithShape="1">
          <a:blip r:embed="rId4">
            <a:alphaModFix/>
          </a:blip>
          <a:srcRect/>
          <a:stretch/>
        </p:blipFill>
        <p:spPr>
          <a:xfrm>
            <a:off x="311149" y="4240212"/>
            <a:ext cx="790575" cy="790575"/>
          </a:xfrm>
          <a:prstGeom prst="rect">
            <a:avLst/>
          </a:prstGeom>
          <a:noFill/>
          <a:ln>
            <a:noFill/>
          </a:ln>
        </p:spPr>
      </p:pic>
      <p:pic>
        <p:nvPicPr>
          <p:cNvPr id="329" name="Shape 329"/>
          <p:cNvPicPr preferRelativeResize="0"/>
          <p:nvPr/>
        </p:nvPicPr>
        <p:blipFill rotWithShape="1">
          <a:blip r:embed="rId5">
            <a:alphaModFix/>
          </a:blip>
          <a:srcRect/>
          <a:stretch/>
        </p:blipFill>
        <p:spPr>
          <a:xfrm>
            <a:off x="238125" y="5281612"/>
            <a:ext cx="936624" cy="584200"/>
          </a:xfrm>
          <a:prstGeom prst="rect">
            <a:avLst/>
          </a:prstGeom>
          <a:noFill/>
          <a:ln>
            <a:noFill/>
          </a:ln>
        </p:spPr>
      </p:pic>
      <p:pic>
        <p:nvPicPr>
          <p:cNvPr id="330" name="Shape 330"/>
          <p:cNvPicPr preferRelativeResize="0"/>
          <p:nvPr/>
        </p:nvPicPr>
        <p:blipFill rotWithShape="1">
          <a:blip r:embed="rId6">
            <a:alphaModFix/>
          </a:blip>
          <a:srcRect/>
          <a:stretch/>
        </p:blipFill>
        <p:spPr>
          <a:xfrm>
            <a:off x="8051707" y="4656096"/>
            <a:ext cx="831769" cy="831769"/>
          </a:xfrm>
          <a:prstGeom prst="rect">
            <a:avLst/>
          </a:prstGeom>
          <a:noFill/>
          <a:ln>
            <a:noFill/>
          </a:ln>
        </p:spPr>
      </p:pic>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p:nvPr/>
        </p:nvSpPr>
        <p:spPr>
          <a:xfrm>
            <a:off x="461962" y="804862"/>
            <a:ext cx="8326437" cy="2565400"/>
          </a:xfrm>
          <a:prstGeom prst="rect">
            <a:avLst/>
          </a:prstGeom>
          <a:noFill/>
          <a:ln>
            <a:noFill/>
          </a:ln>
        </p:spPr>
        <p:txBody>
          <a:bodyPr spcFirstLastPara="1" wrap="square" lIns="91425" tIns="45700" rIns="91425" bIns="45700" anchor="t" anchorCtr="0">
            <a:noAutofit/>
          </a:bodyPr>
          <a:lstStyle/>
          <a:p>
            <a:pPr marL="741362" marR="0" lvl="1" indent="-284162" algn="l" rtl="0">
              <a:lnSpc>
                <a:spcPct val="100000"/>
              </a:lnSpc>
              <a:spcBef>
                <a:spcPts val="0"/>
              </a:spcBef>
              <a:spcAft>
                <a:spcPts val="0"/>
              </a:spcAft>
              <a:buClr>
                <a:srgbClr val="000000"/>
              </a:buClr>
              <a:buSzPts val="1600"/>
              <a:buFont typeface="Tahoma"/>
              <a:buChar char="•"/>
            </a:pPr>
            <a:r>
              <a:rPr lang="en-US" sz="1600" b="1" i="0" u="none" strike="noStrike" cap="none">
                <a:solidFill>
                  <a:schemeClr val="dk1"/>
                </a:solidFill>
                <a:latin typeface="Arial"/>
                <a:ea typeface="Arial"/>
                <a:cs typeface="Arial"/>
                <a:sym typeface="Arial"/>
              </a:rPr>
              <a:t>Défi métrologie : </a:t>
            </a:r>
            <a:endParaRPr sz="1600" b="1" i="0" u="none" strike="noStrike" cap="none">
              <a:solidFill>
                <a:schemeClr val="dk1"/>
              </a:solidFill>
              <a:latin typeface="Arial"/>
              <a:ea typeface="Arial"/>
              <a:cs typeface="Arial"/>
              <a:sym typeface="Arial"/>
            </a:endParaRPr>
          </a:p>
          <a:p>
            <a:pPr marL="741362" marR="0" lvl="1" indent="-284162" algn="l" rtl="0">
              <a:lnSpc>
                <a:spcPct val="100000"/>
              </a:lnSpc>
              <a:spcBef>
                <a:spcPts val="600"/>
              </a:spcBef>
              <a:spcAft>
                <a:spcPts val="0"/>
              </a:spcAft>
              <a:buClr>
                <a:schemeClr val="dk1"/>
              </a:buClr>
              <a:buFont typeface="Tahoma"/>
              <a:buNone/>
            </a:pPr>
            <a:r>
              <a:rPr lang="en-US" sz="1600" b="1" i="0" u="none" strike="noStrike" cap="none">
                <a:solidFill>
                  <a:schemeClr val="dk1"/>
                </a:solidFill>
                <a:latin typeface="Arial"/>
                <a:ea typeface="Arial"/>
                <a:cs typeface="Arial"/>
                <a:sym typeface="Arial"/>
              </a:rPr>
              <a:t>	</a:t>
            </a:r>
            <a:r>
              <a:rPr lang="en-US" sz="1600" b="0" i="0" u="none" strike="noStrike" cap="none">
                <a:solidFill>
                  <a:schemeClr val="dk1"/>
                </a:solidFill>
                <a:latin typeface="Arial"/>
                <a:ea typeface="Arial"/>
                <a:cs typeface="Arial"/>
                <a:sym typeface="Arial"/>
              </a:rPr>
              <a:t>- tirez au sort une carte événement</a:t>
            </a:r>
            <a:endParaRPr sz="1600" b="0" i="0" u="none" strike="noStrike" cap="none">
              <a:solidFill>
                <a:schemeClr val="dk1"/>
              </a:solidFill>
              <a:latin typeface="Arial"/>
              <a:ea typeface="Arial"/>
              <a:cs typeface="Arial"/>
              <a:sym typeface="Arial"/>
            </a:endParaRPr>
          </a:p>
          <a:p>
            <a:pPr marL="741362" marR="0" lvl="1" indent="-284162" algn="l" rtl="0">
              <a:lnSpc>
                <a:spcPct val="100000"/>
              </a:lnSpc>
              <a:spcBef>
                <a:spcPts val="600"/>
              </a:spcBef>
              <a:spcAft>
                <a:spcPts val="0"/>
              </a:spcAft>
              <a:buClr>
                <a:schemeClr val="dk1"/>
              </a:buClr>
              <a:buFont typeface="Tahoma"/>
              <a:buNone/>
            </a:pPr>
            <a:r>
              <a:rPr lang="en-US" sz="1600" b="0" i="0" u="none" strike="noStrike" cap="none">
                <a:solidFill>
                  <a:schemeClr val="dk1"/>
                </a:solidFill>
                <a:latin typeface="Arial"/>
                <a:ea typeface="Arial"/>
                <a:cs typeface="Arial"/>
                <a:sym typeface="Arial"/>
              </a:rPr>
              <a:t>	- allez sur le terrain </a:t>
            </a:r>
            <a:r>
              <a:rPr lang="en-US" sz="1600">
                <a:solidFill>
                  <a:schemeClr val="dk1"/>
                </a:solidFill>
              </a:rPr>
              <a:t>visiter les parcelles que vous avez repérées</a:t>
            </a:r>
            <a:endParaRPr sz="1600" b="0" i="0" u="none" strike="noStrike" cap="none">
              <a:solidFill>
                <a:schemeClr val="dk1"/>
              </a:solidFill>
              <a:latin typeface="Arial"/>
              <a:ea typeface="Arial"/>
              <a:cs typeface="Arial"/>
              <a:sym typeface="Arial"/>
            </a:endParaRPr>
          </a:p>
          <a:p>
            <a:pPr marL="741362" marR="0" lvl="1" indent="-284162" algn="l" rtl="0">
              <a:lnSpc>
                <a:spcPct val="100000"/>
              </a:lnSpc>
              <a:spcBef>
                <a:spcPts val="600"/>
              </a:spcBef>
              <a:spcAft>
                <a:spcPts val="0"/>
              </a:spcAft>
              <a:buClr>
                <a:schemeClr val="dk1"/>
              </a:buClr>
              <a:buFont typeface="Tahoma"/>
              <a:buNone/>
            </a:pPr>
            <a:r>
              <a:rPr lang="en-US" sz="1600" b="0" i="0" u="none" strike="noStrike" cap="none">
                <a:solidFill>
                  <a:schemeClr val="dk1"/>
                </a:solidFill>
                <a:latin typeface="Arial"/>
                <a:ea typeface="Arial"/>
                <a:cs typeface="Arial"/>
                <a:sym typeface="Arial"/>
              </a:rPr>
              <a:t>	- sur chaque parcelle, réalisez des mesures à l’aide du cadeau</a:t>
            </a:r>
            <a:endParaRPr sz="1600" b="0" i="0" u="none" strike="noStrike" cap="none">
              <a:solidFill>
                <a:schemeClr val="dk1"/>
              </a:solidFill>
              <a:latin typeface="Arial"/>
              <a:ea typeface="Arial"/>
              <a:cs typeface="Arial"/>
              <a:sym typeface="Arial"/>
            </a:endParaRPr>
          </a:p>
          <a:p>
            <a:pPr marL="741362" marR="0" lvl="1" indent="-284162" algn="l" rtl="0">
              <a:lnSpc>
                <a:spcPct val="100000"/>
              </a:lnSpc>
              <a:spcBef>
                <a:spcPts val="600"/>
              </a:spcBef>
              <a:spcAft>
                <a:spcPts val="0"/>
              </a:spcAft>
              <a:buClr>
                <a:schemeClr val="dk1"/>
              </a:buClr>
              <a:buFont typeface="Tahoma"/>
              <a:buNone/>
            </a:pPr>
            <a:r>
              <a:rPr lang="en-US" sz="1600" b="0" i="0" u="none" strike="noStrike" cap="none">
                <a:solidFill>
                  <a:schemeClr val="dk1"/>
                </a:solidFill>
                <a:latin typeface="Arial"/>
                <a:ea typeface="Arial"/>
                <a:cs typeface="Arial"/>
                <a:sym typeface="Arial"/>
              </a:rPr>
              <a:t>	- réalisez un tutoriel vidéo expliquant le fonctionnement de l’appareil et postez-le sur Youtube</a:t>
            </a:r>
            <a:endParaRPr sz="1600" b="0" i="0" u="none" strike="noStrike" cap="none">
              <a:solidFill>
                <a:schemeClr val="dk1"/>
              </a:solidFill>
              <a:latin typeface="Arial"/>
              <a:ea typeface="Arial"/>
              <a:cs typeface="Arial"/>
              <a:sym typeface="Arial"/>
            </a:endParaRPr>
          </a:p>
          <a:p>
            <a:pPr marL="741362" marR="0" lvl="1" indent="-284162" algn="l" rtl="0">
              <a:lnSpc>
                <a:spcPct val="100000"/>
              </a:lnSpc>
              <a:spcBef>
                <a:spcPts val="600"/>
              </a:spcBef>
              <a:spcAft>
                <a:spcPts val="0"/>
              </a:spcAft>
              <a:buClr>
                <a:schemeClr val="dk1"/>
              </a:buClr>
              <a:buFont typeface="Tahoma"/>
              <a:buNone/>
            </a:pPr>
            <a:r>
              <a:rPr lang="en-US" sz="1600" b="0" i="0" u="none" strike="noStrike" cap="none">
                <a:solidFill>
                  <a:schemeClr val="dk1"/>
                </a:solidFill>
                <a:latin typeface="Arial"/>
                <a:ea typeface="Arial"/>
                <a:cs typeface="Arial"/>
                <a:sym typeface="Arial"/>
              </a:rPr>
              <a:t>	- validez le </a:t>
            </a:r>
            <a:r>
              <a:rPr lang="en-US" sz="1600" b="1" i="0" u="none" strike="noStrike" cap="none">
                <a:solidFill>
                  <a:srgbClr val="002060"/>
                </a:solidFill>
                <a:latin typeface="Arial"/>
                <a:ea typeface="Arial"/>
                <a:cs typeface="Arial"/>
                <a:sym typeface="Arial"/>
              </a:rPr>
              <a:t>badge</a:t>
            </a:r>
            <a:r>
              <a:rPr lang="en-US" sz="1600" b="0" i="0" u="none" strike="noStrike" cap="none">
                <a:solidFill>
                  <a:srgbClr val="002060"/>
                </a:solidFill>
                <a:latin typeface="Arial"/>
                <a:ea typeface="Arial"/>
                <a:cs typeface="Arial"/>
                <a:sym typeface="Arial"/>
              </a:rPr>
              <a:t> </a:t>
            </a:r>
            <a:r>
              <a:rPr lang="en-US" sz="1600" b="1" i="0" u="none" strike="noStrike" cap="none">
                <a:solidFill>
                  <a:srgbClr val="002060"/>
                </a:solidFill>
                <a:latin typeface="Arial"/>
                <a:ea typeface="Arial"/>
                <a:cs typeface="Arial"/>
                <a:sym typeface="Arial"/>
              </a:rPr>
              <a:t>métrologie</a:t>
            </a:r>
            <a:endParaRPr sz="1600" b="1" i="0" u="none" strike="noStrike" cap="none">
              <a:solidFill>
                <a:srgbClr val="002060"/>
              </a:solidFill>
              <a:latin typeface="Arial"/>
              <a:ea typeface="Arial"/>
              <a:cs typeface="Arial"/>
              <a:sym typeface="Arial"/>
            </a:endParaRPr>
          </a:p>
          <a:p>
            <a:pPr marL="741362" marR="0" lvl="1" indent="-284162" algn="l" rtl="0">
              <a:lnSpc>
                <a:spcPct val="100000"/>
              </a:lnSpc>
              <a:spcBef>
                <a:spcPts val="600"/>
              </a:spcBef>
              <a:spcAft>
                <a:spcPts val="0"/>
              </a:spcAft>
              <a:buClr>
                <a:srgbClr val="000000"/>
              </a:buClr>
              <a:buFont typeface="Noto Sans Symbols"/>
              <a:buNone/>
            </a:pPr>
            <a:endParaRPr sz="1600" b="0" i="0" u="none" strike="noStrike" cap="none">
              <a:solidFill>
                <a:schemeClr val="dk1"/>
              </a:solidFill>
              <a:latin typeface="Arial"/>
              <a:ea typeface="Arial"/>
              <a:cs typeface="Arial"/>
              <a:sym typeface="Arial"/>
            </a:endParaRPr>
          </a:p>
          <a:p>
            <a:pPr marL="741362" marR="0" lvl="1" indent="-284162" algn="l" rtl="0">
              <a:lnSpc>
                <a:spcPct val="100000"/>
              </a:lnSpc>
              <a:spcBef>
                <a:spcPts val="600"/>
              </a:spcBef>
              <a:spcAft>
                <a:spcPts val="0"/>
              </a:spcAft>
              <a:buClr>
                <a:srgbClr val="000000"/>
              </a:buClr>
              <a:buFont typeface="Tahoma"/>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600" b="0" i="0" u="none" strike="noStrike" cap="none">
              <a:solidFill>
                <a:schemeClr val="dk1"/>
              </a:solidFill>
              <a:latin typeface="Arial"/>
              <a:ea typeface="Arial"/>
              <a:cs typeface="Arial"/>
              <a:sym typeface="Arial"/>
            </a:endParaRPr>
          </a:p>
        </p:txBody>
      </p:sp>
      <p:sp>
        <p:nvSpPr>
          <p:cNvPr id="336" name="Shape 336"/>
          <p:cNvSpPr txBox="1"/>
          <p:nvPr/>
        </p:nvSpPr>
        <p:spPr>
          <a:xfrm>
            <a:off x="7945436" y="620712"/>
            <a:ext cx="842961" cy="309561"/>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Kaushan Script"/>
              <a:buNone/>
            </a:pPr>
            <a:r>
              <a:rPr lang="en-US" sz="1400" b="0" i="0" u="none" strike="noStrike" cap="none">
                <a:solidFill>
                  <a:srgbClr val="000000"/>
                </a:solidFill>
                <a:latin typeface="Kaushan Script"/>
                <a:ea typeface="Kaushan Script"/>
                <a:cs typeface="Kaushan Script"/>
                <a:sym typeface="Kaushan Script"/>
              </a:rPr>
              <a:t>Niveau 2</a:t>
            </a:r>
            <a:endParaRPr/>
          </a:p>
        </p:txBody>
      </p:sp>
      <p:sp>
        <p:nvSpPr>
          <p:cNvPr id="337" name="Shape 337"/>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19</a:t>
            </a:fld>
            <a:endParaRPr sz="1400" b="0" i="0" u="none" strike="noStrike" cap="none">
              <a:solidFill>
                <a:srgbClr val="000000"/>
              </a:solidFill>
              <a:latin typeface="Kaushan Script"/>
              <a:ea typeface="Kaushan Script"/>
              <a:cs typeface="Kaushan Script"/>
              <a:sym typeface="Kaushan Script"/>
            </a:endParaRPr>
          </a:p>
        </p:txBody>
      </p:sp>
      <p:pic>
        <p:nvPicPr>
          <p:cNvPr id="338" name="Shape 338"/>
          <p:cNvPicPr preferRelativeResize="0"/>
          <p:nvPr/>
        </p:nvPicPr>
        <p:blipFill rotWithShape="1">
          <a:blip r:embed="rId3">
            <a:alphaModFix/>
          </a:blip>
          <a:srcRect/>
          <a:stretch/>
        </p:blipFill>
        <p:spPr>
          <a:xfrm>
            <a:off x="1465703" y="3503630"/>
            <a:ext cx="6530091" cy="1123910"/>
          </a:xfrm>
          <a:prstGeom prst="rect">
            <a:avLst/>
          </a:prstGeom>
          <a:noFill/>
          <a:ln w="9525" cap="flat" cmpd="sng">
            <a:solidFill>
              <a:srgbClr val="74C437"/>
            </a:solidFill>
            <a:prstDash val="solid"/>
            <a:miter lim="8000"/>
            <a:headEnd type="none" w="sm" len="sm"/>
            <a:tailEnd type="none" w="sm" len="sm"/>
          </a:ln>
        </p:spPr>
      </p:pic>
      <p:sp>
        <p:nvSpPr>
          <p:cNvPr id="339" name="Shape 339"/>
          <p:cNvSpPr txBox="1"/>
          <p:nvPr/>
        </p:nvSpPr>
        <p:spPr>
          <a:xfrm>
            <a:off x="990601" y="5013325"/>
            <a:ext cx="7162799" cy="1387474"/>
          </a:xfrm>
          <a:prstGeom prst="rect">
            <a:avLst/>
          </a:prstGeom>
          <a:gradFill>
            <a:gsLst>
              <a:gs pos="0">
                <a:srgbClr val="EDEDED"/>
              </a:gs>
              <a:gs pos="100000">
                <a:srgbClr val="BCBCBC"/>
              </a:gs>
            </a:gsLst>
            <a:lin ang="5400000" scaled="0"/>
          </a:gradFill>
          <a:ln w="9525" cap="sq" cmpd="sng">
            <a:solidFill>
              <a:srgbClr val="000000"/>
            </a:solidFill>
            <a:prstDash val="solid"/>
            <a:miter lim="8000"/>
            <a:headEnd type="none" w="sm" len="sm"/>
            <a:tailEnd type="none" w="sm" len="sm"/>
          </a:ln>
          <a:effectLst>
            <a:outerShdw blurRad="63500" dist="20160" dir="5400000">
              <a:srgbClr val="000000">
                <a:alpha val="37254"/>
              </a:srgbClr>
            </a:outerShdw>
          </a:effectLst>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Tahoma"/>
              <a:buNone/>
            </a:pPr>
            <a:r>
              <a:rPr lang="en-US" sz="1400" b="1" i="0" u="none" strike="noStrike" cap="none">
                <a:solidFill>
                  <a:srgbClr val="000000"/>
                </a:solidFill>
                <a:latin typeface="Arial"/>
                <a:ea typeface="Arial"/>
                <a:cs typeface="Arial"/>
                <a:sym typeface="Arial"/>
              </a:rPr>
              <a:t>Faites un choix d’emplacement :</a:t>
            </a:r>
            <a:endParaRPr/>
          </a:p>
          <a:p>
            <a:pPr marL="457200" marR="0" lvl="1" indent="0" algn="l" rtl="0">
              <a:lnSpc>
                <a:spcPct val="100000"/>
              </a:lnSpc>
              <a:spcBef>
                <a:spcPts val="0"/>
              </a:spcBef>
              <a:spcAft>
                <a:spcPts val="0"/>
              </a:spcAft>
              <a:buClr>
                <a:srgbClr val="000000"/>
              </a:buClr>
              <a:buSzPts val="1400"/>
              <a:buFont typeface="Noto Sans Symbols"/>
              <a:buChar char="✓"/>
            </a:pPr>
            <a:r>
              <a:rPr lang="en-US" sz="1400" b="0" i="0" u="none" strike="noStrike" cap="none">
                <a:solidFill>
                  <a:schemeClr val="dk1"/>
                </a:solidFill>
                <a:latin typeface="Arial"/>
                <a:ea typeface="Arial"/>
                <a:cs typeface="Arial"/>
                <a:sym typeface="Arial"/>
              </a:rPr>
              <a:t>Pour faire votre choix, croisez les données géographiques et métrologiques récoltées</a:t>
            </a:r>
            <a:endParaRPr sz="1400" b="0" i="0" u="none" strike="noStrike" cap="none">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400"/>
              <a:buFont typeface="Noto Sans Symbols"/>
              <a:buChar char="✓"/>
            </a:pPr>
            <a:r>
              <a:rPr lang="en-US" sz="1400" b="0" i="0" u="none" strike="noStrike" cap="none">
                <a:solidFill>
                  <a:schemeClr val="dk1"/>
                </a:solidFill>
                <a:latin typeface="Arial"/>
                <a:ea typeface="Arial"/>
                <a:cs typeface="Arial"/>
                <a:sym typeface="Arial"/>
              </a:rPr>
              <a:t>Si l’emplacement choisi est durable (respectueux de l’environnement, du voisinage, est facilement desservi et dispose de bonnes conditions) vous obtenez des points de développement durable</a:t>
            </a:r>
            <a:endParaRPr sz="1400" b="0" i="0" u="none" strike="noStrike" cap="none">
              <a:solidFill>
                <a:schemeClr val="dk1"/>
              </a:solidFill>
              <a:latin typeface="Arial"/>
              <a:ea typeface="Arial"/>
              <a:cs typeface="Arial"/>
              <a:sym typeface="Arial"/>
            </a:endParaRPr>
          </a:p>
        </p:txBody>
      </p:sp>
      <p:pic>
        <p:nvPicPr>
          <p:cNvPr id="340" name="Shape 340" descr="Afficher l'image d'origine"/>
          <p:cNvPicPr preferRelativeResize="0"/>
          <p:nvPr/>
        </p:nvPicPr>
        <p:blipFill rotWithShape="1">
          <a:blip r:embed="rId4">
            <a:alphaModFix/>
          </a:blip>
          <a:srcRect/>
          <a:stretch/>
        </p:blipFill>
        <p:spPr>
          <a:xfrm>
            <a:off x="346075" y="3370262"/>
            <a:ext cx="790575" cy="790575"/>
          </a:xfrm>
          <a:prstGeom prst="rect">
            <a:avLst/>
          </a:prstGeom>
          <a:noFill/>
          <a:ln>
            <a:noFill/>
          </a:ln>
        </p:spPr>
      </p:pic>
      <p:pic>
        <p:nvPicPr>
          <p:cNvPr id="341" name="Shape 341"/>
          <p:cNvPicPr preferRelativeResize="0"/>
          <p:nvPr/>
        </p:nvPicPr>
        <p:blipFill rotWithShape="1">
          <a:blip r:embed="rId5">
            <a:alphaModFix/>
          </a:blip>
          <a:srcRect/>
          <a:stretch/>
        </p:blipFill>
        <p:spPr>
          <a:xfrm>
            <a:off x="200025" y="4160837"/>
            <a:ext cx="936624" cy="584200"/>
          </a:xfrm>
          <a:prstGeom prst="rect">
            <a:avLst/>
          </a:prstGeom>
          <a:noFill/>
          <a:ln>
            <a:noFill/>
          </a:ln>
        </p:spPr>
      </p:pic>
      <p:pic>
        <p:nvPicPr>
          <p:cNvPr id="342" name="Shape 342"/>
          <p:cNvPicPr preferRelativeResize="0"/>
          <p:nvPr/>
        </p:nvPicPr>
        <p:blipFill rotWithShape="1">
          <a:blip r:embed="rId6">
            <a:alphaModFix/>
          </a:blip>
          <a:srcRect/>
          <a:stretch/>
        </p:blipFill>
        <p:spPr>
          <a:xfrm>
            <a:off x="8035660" y="3649701"/>
            <a:ext cx="831769" cy="831769"/>
          </a:xfrm>
          <a:prstGeom prst="rect">
            <a:avLst/>
          </a:prstGeom>
          <a:noFill/>
          <a:ln>
            <a:noFill/>
          </a:ln>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539750" y="298764"/>
            <a:ext cx="8316912" cy="118554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Tahoma"/>
              <a:buNone/>
            </a:pPr>
            <a:r>
              <a:rPr lang="en-US" sz="3600" b="1" i="0" u="none" strike="noStrike" cap="none">
                <a:solidFill>
                  <a:srgbClr val="000000"/>
                </a:solidFill>
                <a:latin typeface="Schoolbell"/>
                <a:ea typeface="Schoolbell"/>
                <a:cs typeface="Schoolbell"/>
                <a:sym typeface="Schoolbell"/>
              </a:rPr>
              <a:t>Synopsis et présentation du jeu</a:t>
            </a:r>
            <a:endParaRPr sz="3600" b="1" i="0" u="none" strike="noStrike" cap="none">
              <a:solidFill>
                <a:srgbClr val="000000"/>
              </a:solidFill>
              <a:latin typeface="Schoolbell"/>
              <a:ea typeface="Schoolbell"/>
              <a:cs typeface="Schoolbell"/>
              <a:sym typeface="Schoolbell"/>
            </a:endParaRPr>
          </a:p>
        </p:txBody>
      </p:sp>
      <p:sp>
        <p:nvSpPr>
          <p:cNvPr id="91" name="Shape 91"/>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2</a:t>
            </a:fld>
            <a:endParaRPr sz="1400" b="0" i="0" u="none" strike="noStrike" cap="none">
              <a:solidFill>
                <a:srgbClr val="000000"/>
              </a:solidFill>
              <a:latin typeface="Kaushan Script"/>
              <a:ea typeface="Kaushan Script"/>
              <a:cs typeface="Kaushan Script"/>
              <a:sym typeface="Kaushan Script"/>
            </a:endParaRPr>
          </a:p>
        </p:txBody>
      </p:sp>
      <p:sp>
        <p:nvSpPr>
          <p:cNvPr id="92" name="Shape 92"/>
          <p:cNvSpPr txBox="1"/>
          <p:nvPr/>
        </p:nvSpPr>
        <p:spPr>
          <a:xfrm>
            <a:off x="755650" y="1219200"/>
            <a:ext cx="8007350" cy="1938779"/>
          </a:xfrm>
          <a:prstGeom prst="rect">
            <a:avLst/>
          </a:prstGeom>
          <a:noFill/>
          <a:ln>
            <a:noFill/>
          </a:ln>
        </p:spPr>
        <p:txBody>
          <a:bodyPr spcFirstLastPara="1" wrap="square" lIns="90000" tIns="46800" rIns="90000" bIns="46800" anchor="t" anchorCtr="0">
            <a:noAutofit/>
          </a:bodyPr>
          <a:lstStyle/>
          <a:p>
            <a:pPr marL="0" marR="0" lvl="0" indent="0" algn="just" rtl="0">
              <a:lnSpc>
                <a:spcPct val="100000"/>
              </a:lnSpc>
              <a:spcBef>
                <a:spcPts val="0"/>
              </a:spcBef>
              <a:spcAft>
                <a:spcPts val="0"/>
              </a:spcAft>
              <a:buClr>
                <a:srgbClr val="000000"/>
              </a:buClr>
              <a:buFont typeface="Tahoma"/>
              <a:buNone/>
            </a:pPr>
            <a:r>
              <a:rPr lang="en-US" sz="1800" b="0" i="0" u="none" strike="noStrike" cap="none">
                <a:solidFill>
                  <a:srgbClr val="000000"/>
                </a:solidFill>
                <a:latin typeface="Arial"/>
                <a:ea typeface="Arial"/>
                <a:cs typeface="Arial"/>
                <a:sym typeface="Arial"/>
              </a:rPr>
              <a:t>Vous décidez d’élever des insectes destinés à l’alimentation humaine pour proposer un produit prêt-à-consommer à vos futurs clients. </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Font typeface="Tahoma"/>
              <a:buNone/>
            </a:pPr>
            <a:r>
              <a:rPr lang="en-US" sz="1800" b="0" i="0" u="none" strike="noStrike" cap="none">
                <a:solidFill>
                  <a:srgbClr val="000000"/>
                </a:solidFill>
                <a:latin typeface="Arial"/>
                <a:ea typeface="Arial"/>
                <a:cs typeface="Arial"/>
                <a:sym typeface="Arial"/>
              </a:rPr>
              <a:t>Vous créez donc votre entreprise et lancez votre projet. </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Font typeface="Tahoma"/>
              <a:buNone/>
            </a:pPr>
            <a:r>
              <a:rPr lang="en-US" sz="1800" b="0" i="0" u="none" strike="noStrike" cap="none">
                <a:solidFill>
                  <a:srgbClr val="000000"/>
                </a:solidFill>
                <a:latin typeface="Arial"/>
                <a:ea typeface="Arial"/>
                <a:cs typeface="Arial"/>
                <a:sym typeface="Arial"/>
              </a:rPr>
              <a:t>Saurez-vous faire les bons choix, trouver les bons arguments pour convaincre vos investisseurs et clients, et réunir le plus gros budget de lancement tout en adoptant une logique de développement durable ? </a:t>
            </a:r>
            <a:endParaRPr/>
          </a:p>
        </p:txBody>
      </p:sp>
      <p:sp>
        <p:nvSpPr>
          <p:cNvPr id="93" name="Shape 93"/>
          <p:cNvSpPr/>
          <p:nvPr/>
        </p:nvSpPr>
        <p:spPr>
          <a:xfrm>
            <a:off x="3651250" y="5661025"/>
            <a:ext cx="4648199" cy="762000"/>
          </a:xfrm>
          <a:prstGeom prst="roundRect">
            <a:avLst>
              <a:gd name="adj" fmla="val 16667"/>
            </a:avLst>
          </a:prstGeom>
          <a:solidFill>
            <a:srgbClr val="90F542"/>
          </a:solidFill>
          <a:ln w="9525" cap="sq" cmpd="sng">
            <a:solidFill>
              <a:srgbClr val="B6DCDF"/>
            </a:solidFill>
            <a:prstDash val="solid"/>
            <a:miter lim="8000"/>
            <a:headEnd type="none" w="sm" len="sm"/>
            <a:tailEnd type="none" w="sm" len="sm"/>
          </a:ln>
          <a:effectLst>
            <a:outerShdw blurRad="63500" dist="23039" dir="5400000">
              <a:srgbClr val="000000">
                <a:alpha val="34509"/>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Font typeface="Kaushan Script"/>
              <a:buNone/>
            </a:pPr>
            <a:r>
              <a:rPr lang="en-US" sz="2400" b="1" i="0" u="none" strike="noStrike" cap="none" dirty="0" err="1">
                <a:solidFill>
                  <a:srgbClr val="000000"/>
                </a:solidFill>
                <a:latin typeface="Schoolbell"/>
                <a:ea typeface="Schoolbell"/>
                <a:cs typeface="Schoolbell"/>
                <a:sym typeface="Schoolbell"/>
              </a:rPr>
              <a:t>Niveau</a:t>
            </a:r>
            <a:r>
              <a:rPr lang="en-US" sz="2400" b="1" i="0" u="none" strike="noStrike" cap="none" dirty="0">
                <a:solidFill>
                  <a:srgbClr val="000000"/>
                </a:solidFill>
                <a:latin typeface="Schoolbell"/>
                <a:ea typeface="Schoolbell"/>
                <a:cs typeface="Schoolbell"/>
                <a:sym typeface="Schoolbell"/>
              </a:rPr>
              <a:t> 1 : La </a:t>
            </a:r>
            <a:r>
              <a:rPr lang="en-US" sz="2400" b="1" i="0" u="none" strike="noStrike" cap="none" dirty="0" err="1">
                <a:solidFill>
                  <a:srgbClr val="000000"/>
                </a:solidFill>
                <a:latin typeface="Schoolbell"/>
                <a:ea typeface="Schoolbell"/>
                <a:cs typeface="Schoolbell"/>
                <a:sym typeface="Schoolbell"/>
              </a:rPr>
              <a:t>genèse</a:t>
            </a:r>
            <a:r>
              <a:rPr lang="en-US" sz="2400" b="1" i="0" u="none" strike="noStrike" cap="none" dirty="0">
                <a:solidFill>
                  <a:srgbClr val="000000"/>
                </a:solidFill>
                <a:latin typeface="Schoolbell"/>
                <a:ea typeface="Schoolbell"/>
                <a:cs typeface="Schoolbell"/>
                <a:sym typeface="Schoolbell"/>
              </a:rPr>
              <a:t> de </a:t>
            </a:r>
            <a:r>
              <a:rPr lang="en-US" sz="2400" b="1" i="0" u="none" strike="noStrike" cap="none" dirty="0" err="1">
                <a:solidFill>
                  <a:srgbClr val="000000"/>
                </a:solidFill>
                <a:latin typeface="Schoolbell"/>
                <a:ea typeface="Schoolbell"/>
                <a:cs typeface="Schoolbell"/>
                <a:sym typeface="Schoolbell"/>
              </a:rPr>
              <a:t>l’entreprise</a:t>
            </a:r>
            <a:endParaRPr dirty="0"/>
          </a:p>
        </p:txBody>
      </p:sp>
      <p:sp>
        <p:nvSpPr>
          <p:cNvPr id="94" name="Shape 94"/>
          <p:cNvSpPr/>
          <p:nvPr/>
        </p:nvSpPr>
        <p:spPr>
          <a:xfrm>
            <a:off x="3651250" y="4501632"/>
            <a:ext cx="4648199" cy="762000"/>
          </a:xfrm>
          <a:prstGeom prst="roundRect">
            <a:avLst>
              <a:gd name="adj" fmla="val 16667"/>
            </a:avLst>
          </a:prstGeom>
          <a:solidFill>
            <a:srgbClr val="74C437"/>
          </a:solidFill>
          <a:ln w="9525" cap="sq" cmpd="sng">
            <a:solidFill>
              <a:srgbClr val="B6DCDF"/>
            </a:solidFill>
            <a:prstDash val="solid"/>
            <a:miter lim="8000"/>
            <a:headEnd type="none" w="sm" len="sm"/>
            <a:tailEnd type="none" w="sm" len="sm"/>
          </a:ln>
          <a:effectLst>
            <a:outerShdw blurRad="63500" dist="23039" dir="5400000">
              <a:srgbClr val="000000">
                <a:alpha val="34509"/>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Font typeface="Kaushan Script"/>
              <a:buNone/>
            </a:pPr>
            <a:r>
              <a:rPr lang="en-US" sz="2400" b="1" i="0" u="none" strike="noStrike" cap="none">
                <a:solidFill>
                  <a:srgbClr val="000000"/>
                </a:solidFill>
                <a:latin typeface="Schoolbell"/>
                <a:ea typeface="Schoolbell"/>
                <a:cs typeface="Schoolbell"/>
                <a:sym typeface="Schoolbell"/>
              </a:rPr>
              <a:t>Niveau 2 : La production</a:t>
            </a:r>
            <a:endParaRPr/>
          </a:p>
        </p:txBody>
      </p:sp>
      <p:sp>
        <p:nvSpPr>
          <p:cNvPr id="95" name="Shape 95"/>
          <p:cNvSpPr/>
          <p:nvPr/>
        </p:nvSpPr>
        <p:spPr>
          <a:xfrm>
            <a:off x="1905000" y="5638800"/>
            <a:ext cx="1676399" cy="762000"/>
          </a:xfrm>
          <a:custGeom>
            <a:avLst/>
            <a:gdLst/>
            <a:ahLst/>
            <a:cxnLst/>
            <a:rect l="0" t="0" r="0" b="0"/>
            <a:pathLst>
              <a:path w="120000" h="120000" extrusionOk="0">
                <a:moveTo>
                  <a:pt x="0" y="0"/>
                </a:moveTo>
                <a:lnTo>
                  <a:pt x="110908" y="0"/>
                </a:lnTo>
                <a:lnTo>
                  <a:pt x="120000" y="20000"/>
                </a:lnTo>
                <a:lnTo>
                  <a:pt x="120000" y="120000"/>
                </a:lnTo>
                <a:lnTo>
                  <a:pt x="9091" y="120000"/>
                </a:lnTo>
                <a:lnTo>
                  <a:pt x="0" y="99999"/>
                </a:lnTo>
                <a:lnTo>
                  <a:pt x="0" y="0"/>
                </a:lnTo>
                <a:close/>
              </a:path>
            </a:pathLst>
          </a:custGeom>
          <a:solidFill>
            <a:srgbClr val="EAB928"/>
          </a:solidFill>
          <a:ln w="9525" cap="sq" cmpd="sng">
            <a:solidFill>
              <a:srgbClr val="B6DCDF"/>
            </a:solidFill>
            <a:prstDash val="solid"/>
            <a:miter lim="8000"/>
            <a:headEnd type="none" w="sm" len="sm"/>
            <a:tailEnd type="none" w="sm" len="sm"/>
          </a:ln>
          <a:effectLst>
            <a:outerShdw blurRad="63500" dist="23039" dir="5400000">
              <a:srgbClr val="000000">
                <a:alpha val="34509"/>
              </a:srgbClr>
            </a:outerShdw>
          </a:effectLst>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Font typeface="Tahoma"/>
              <a:buNone/>
            </a:pPr>
            <a:endParaRPr lang="en-US" sz="1200" b="0" i="0" u="none" strike="noStrike" cap="none" dirty="0" smtClean="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Font typeface="Tahoma"/>
              <a:buNone/>
            </a:pPr>
            <a:endParaRPr lang="en-US" sz="1200" dirty="0">
              <a:latin typeface="Tahoma"/>
              <a:ea typeface="Tahoma"/>
              <a:cs typeface="Tahoma"/>
              <a:sym typeface="Tahoma"/>
            </a:endParaRPr>
          </a:p>
          <a:p>
            <a:pPr marL="0" marR="0" lvl="0" indent="0" algn="l" rtl="0">
              <a:lnSpc>
                <a:spcPct val="100000"/>
              </a:lnSpc>
              <a:spcBef>
                <a:spcPts val="0"/>
              </a:spcBef>
              <a:spcAft>
                <a:spcPts val="0"/>
              </a:spcAft>
              <a:buClr>
                <a:srgbClr val="000000"/>
              </a:buClr>
              <a:buFont typeface="Tahoma"/>
              <a:buNone/>
            </a:pPr>
            <a:endParaRPr lang="en-US" sz="1200" b="0" i="0" u="none" strike="noStrike" cap="none" dirty="0" smtClean="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Font typeface="Tahoma"/>
              <a:buNone/>
            </a:pPr>
            <a:endParaRPr lang="en-US" sz="1200" dirty="0">
              <a:latin typeface="Tahoma"/>
              <a:ea typeface="Tahoma"/>
              <a:cs typeface="Tahoma"/>
              <a:sym typeface="Tahoma"/>
            </a:endParaRPr>
          </a:p>
          <a:p>
            <a:pPr marL="0" marR="0" lvl="0" indent="0" algn="l" rtl="0">
              <a:lnSpc>
                <a:spcPct val="100000"/>
              </a:lnSpc>
              <a:spcBef>
                <a:spcPts val="0"/>
              </a:spcBef>
              <a:spcAft>
                <a:spcPts val="0"/>
              </a:spcAft>
              <a:buClr>
                <a:srgbClr val="000000"/>
              </a:buClr>
              <a:buFont typeface="Tahoma"/>
              <a:buNone/>
            </a:pPr>
            <a:r>
              <a:rPr lang="en-US" sz="1200" b="0" i="0" u="none" strike="noStrike" cap="none" dirty="0" smtClean="0">
                <a:solidFill>
                  <a:srgbClr val="000000"/>
                </a:solidFill>
                <a:latin typeface="Tahoma"/>
                <a:ea typeface="Tahoma"/>
                <a:cs typeface="Tahoma"/>
                <a:sym typeface="Tahoma"/>
              </a:rPr>
              <a:t>    Faire </a:t>
            </a:r>
            <a:r>
              <a:rPr lang="en-US" sz="1200" b="0" i="0" u="none" strike="noStrike" cap="none" dirty="0">
                <a:solidFill>
                  <a:srgbClr val="000000"/>
                </a:solidFill>
                <a:latin typeface="Tahoma"/>
                <a:ea typeface="Tahoma"/>
                <a:cs typeface="Tahoma"/>
                <a:sym typeface="Tahoma"/>
              </a:rPr>
              <a:t>un dossier de </a:t>
            </a:r>
            <a:endParaRPr dirty="0"/>
          </a:p>
          <a:p>
            <a:pPr marL="0" marR="0" lvl="0" indent="0" algn="l" rtl="0">
              <a:lnSpc>
                <a:spcPct val="100000"/>
              </a:lnSpc>
              <a:spcBef>
                <a:spcPts val="0"/>
              </a:spcBef>
              <a:spcAft>
                <a:spcPts val="0"/>
              </a:spcAft>
              <a:buClr>
                <a:srgbClr val="000000"/>
              </a:buClr>
              <a:buFont typeface="Tahoma"/>
              <a:buNone/>
            </a:pPr>
            <a:r>
              <a:rPr lang="en-US" sz="1200" b="0" i="0" u="none" strike="noStrike" cap="none" dirty="0" smtClean="0">
                <a:solidFill>
                  <a:srgbClr val="000000"/>
                </a:solidFill>
                <a:latin typeface="Tahoma"/>
                <a:ea typeface="Tahoma"/>
                <a:cs typeface="Tahoma"/>
                <a:sym typeface="Tahoma"/>
              </a:rPr>
              <a:t>    </a:t>
            </a:r>
            <a:r>
              <a:rPr lang="en-US" sz="1200" b="0" i="0" u="none" strike="noStrike" cap="none" dirty="0" err="1" smtClean="0">
                <a:solidFill>
                  <a:srgbClr val="000000"/>
                </a:solidFill>
                <a:latin typeface="Tahoma"/>
                <a:ea typeface="Tahoma"/>
                <a:cs typeface="Tahoma"/>
                <a:sym typeface="Tahoma"/>
              </a:rPr>
              <a:t>présentation</a:t>
            </a:r>
            <a:r>
              <a:rPr lang="en-US" sz="1200" b="0" i="0" u="none" strike="noStrike" cap="none" dirty="0" smtClean="0">
                <a:solidFill>
                  <a:srgbClr val="000000"/>
                </a:solidFill>
                <a:latin typeface="Tahoma"/>
                <a:ea typeface="Tahoma"/>
                <a:cs typeface="Tahoma"/>
                <a:sym typeface="Tahoma"/>
              </a:rPr>
              <a:t> </a:t>
            </a:r>
            <a:r>
              <a:rPr lang="en-US" sz="1200" b="0" i="0" u="none" strike="noStrike" cap="none" dirty="0">
                <a:solidFill>
                  <a:srgbClr val="000000"/>
                </a:solidFill>
                <a:latin typeface="Tahoma"/>
                <a:ea typeface="Tahoma"/>
                <a:cs typeface="Tahoma"/>
                <a:sym typeface="Tahoma"/>
              </a:rPr>
              <a:t>du </a:t>
            </a:r>
            <a:endParaRPr dirty="0"/>
          </a:p>
          <a:p>
            <a:pPr marL="0" marR="0" lvl="0" indent="0" algn="l" rtl="0">
              <a:lnSpc>
                <a:spcPct val="100000"/>
              </a:lnSpc>
              <a:spcBef>
                <a:spcPts val="0"/>
              </a:spcBef>
              <a:spcAft>
                <a:spcPts val="0"/>
              </a:spcAft>
              <a:buClr>
                <a:srgbClr val="000000"/>
              </a:buClr>
              <a:buFont typeface="Tahoma"/>
              <a:buNone/>
            </a:pPr>
            <a:r>
              <a:rPr lang="en-US" sz="1200" b="0" i="0" u="none" strike="noStrike" cap="none" dirty="0" smtClean="0">
                <a:solidFill>
                  <a:srgbClr val="000000"/>
                </a:solidFill>
                <a:latin typeface="Tahoma"/>
                <a:ea typeface="Tahoma"/>
                <a:cs typeface="Tahoma"/>
                <a:sym typeface="Tahoma"/>
              </a:rPr>
              <a:t>    </a:t>
            </a:r>
            <a:r>
              <a:rPr lang="en-US" sz="1200" b="0" i="0" u="none" strike="noStrike" cap="none" dirty="0" err="1" smtClean="0">
                <a:solidFill>
                  <a:srgbClr val="000000"/>
                </a:solidFill>
                <a:latin typeface="Tahoma"/>
                <a:ea typeface="Tahoma"/>
                <a:cs typeface="Tahoma"/>
                <a:sym typeface="Tahoma"/>
              </a:rPr>
              <a:t>projet</a:t>
            </a:r>
            <a:r>
              <a:rPr lang="en-US" sz="1200" b="0" i="0" u="none" strike="noStrike" cap="none" dirty="0" smtClean="0">
                <a:solidFill>
                  <a:srgbClr val="000000"/>
                </a:solidFill>
                <a:latin typeface="Tahoma"/>
                <a:ea typeface="Tahoma"/>
                <a:cs typeface="Tahoma"/>
                <a:sym typeface="Tahoma"/>
              </a:rPr>
              <a:t> </a:t>
            </a:r>
            <a:r>
              <a:rPr lang="en-US" sz="1200" b="0" i="0" u="none" strike="noStrike" cap="none" dirty="0">
                <a:solidFill>
                  <a:srgbClr val="000000"/>
                </a:solidFill>
                <a:latin typeface="Tahoma"/>
                <a:ea typeface="Tahoma"/>
                <a:cs typeface="Tahoma"/>
                <a:sym typeface="Tahoma"/>
              </a:rPr>
              <a:t>et de </a:t>
            </a:r>
            <a:endParaRPr lang="en-US" sz="1200" b="0" i="0" u="none" strike="noStrike" cap="none" dirty="0" smtClean="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Font typeface="Tahoma"/>
              <a:buNone/>
            </a:pPr>
            <a:r>
              <a:rPr lang="en-US" sz="1200" dirty="0">
                <a:latin typeface="Tahoma"/>
                <a:ea typeface="Tahoma"/>
                <a:cs typeface="Tahoma"/>
                <a:sym typeface="Tahoma"/>
              </a:rPr>
              <a:t> </a:t>
            </a:r>
            <a:r>
              <a:rPr lang="en-US" sz="1200" dirty="0" smtClean="0">
                <a:latin typeface="Tahoma"/>
                <a:ea typeface="Tahoma"/>
                <a:cs typeface="Tahoma"/>
                <a:sym typeface="Tahoma"/>
              </a:rPr>
              <a:t>   </a:t>
            </a:r>
            <a:r>
              <a:rPr lang="en-US" sz="1200" b="0" i="0" u="none" strike="noStrike" cap="none" dirty="0" err="1" smtClean="0">
                <a:solidFill>
                  <a:srgbClr val="000000"/>
                </a:solidFill>
                <a:latin typeface="Tahoma"/>
                <a:ea typeface="Tahoma"/>
                <a:cs typeface="Tahoma"/>
                <a:sym typeface="Tahoma"/>
              </a:rPr>
              <a:t>l’entreprise</a:t>
            </a:r>
            <a:endParaRPr sz="1200" b="0" i="0" u="none" strike="noStrike" cap="none" dirty="0">
              <a:solidFill>
                <a:srgbClr val="000000"/>
              </a:solidFill>
              <a:latin typeface="Tahoma"/>
              <a:ea typeface="Tahoma"/>
              <a:cs typeface="Tahoma"/>
              <a:sym typeface="Tahoma"/>
            </a:endParaRPr>
          </a:p>
        </p:txBody>
      </p:sp>
      <p:sp>
        <p:nvSpPr>
          <p:cNvPr id="96" name="Shape 96"/>
          <p:cNvSpPr/>
          <p:nvPr/>
        </p:nvSpPr>
        <p:spPr>
          <a:xfrm>
            <a:off x="1905000" y="4485757"/>
            <a:ext cx="1676399" cy="762000"/>
          </a:xfrm>
          <a:custGeom>
            <a:avLst/>
            <a:gdLst/>
            <a:ahLst/>
            <a:cxnLst/>
            <a:rect l="0" t="0" r="0" b="0"/>
            <a:pathLst>
              <a:path w="120000" h="120000" extrusionOk="0">
                <a:moveTo>
                  <a:pt x="0" y="0"/>
                </a:moveTo>
                <a:lnTo>
                  <a:pt x="110908" y="0"/>
                </a:lnTo>
                <a:lnTo>
                  <a:pt x="120000" y="20000"/>
                </a:lnTo>
                <a:lnTo>
                  <a:pt x="120000" y="120000"/>
                </a:lnTo>
                <a:lnTo>
                  <a:pt x="9091" y="120000"/>
                </a:lnTo>
                <a:lnTo>
                  <a:pt x="0" y="99999"/>
                </a:lnTo>
                <a:lnTo>
                  <a:pt x="0" y="0"/>
                </a:lnTo>
                <a:close/>
              </a:path>
            </a:pathLst>
          </a:custGeom>
          <a:solidFill>
            <a:srgbClr val="EAB928"/>
          </a:solidFill>
          <a:ln w="9525" cap="sq" cmpd="sng">
            <a:solidFill>
              <a:srgbClr val="B6DCDF"/>
            </a:solidFill>
            <a:prstDash val="solid"/>
            <a:miter lim="8000"/>
            <a:headEnd type="none" w="sm" len="sm"/>
            <a:tailEnd type="none" w="sm" len="sm"/>
          </a:ln>
          <a:effectLst>
            <a:outerShdw blurRad="63500" dist="23039" dir="5400000">
              <a:srgbClr val="000000">
                <a:alpha val="34509"/>
              </a:srgbClr>
            </a:outerShdw>
          </a:effectLst>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Font typeface="Tahoma"/>
              <a:buNone/>
            </a:pPr>
            <a:endParaRPr lang="en-US" sz="1200" b="0" i="0" u="none" strike="noStrike" cap="none"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Tahoma"/>
              <a:buNone/>
            </a:pPr>
            <a:endParaRPr lang="en-US" sz="1200" dirty="0"/>
          </a:p>
          <a:p>
            <a:pPr marL="0" marR="0" lvl="0" indent="0" algn="l" rtl="0">
              <a:lnSpc>
                <a:spcPct val="100000"/>
              </a:lnSpc>
              <a:spcBef>
                <a:spcPts val="0"/>
              </a:spcBef>
              <a:spcAft>
                <a:spcPts val="0"/>
              </a:spcAft>
              <a:buClr>
                <a:srgbClr val="000000"/>
              </a:buClr>
              <a:buFont typeface="Tahoma"/>
              <a:buNone/>
            </a:pPr>
            <a:endParaRPr lang="en-US" sz="1200" b="0" i="0" u="none" strike="noStrike" cap="none" dirty="0" smtClean="0">
              <a:solidFill>
                <a:srgbClr val="000000"/>
              </a:solidFill>
              <a:latin typeface="Arial"/>
              <a:ea typeface="Arial"/>
              <a:cs typeface="Arial"/>
              <a:sym typeface="Arial"/>
            </a:endParaRPr>
          </a:p>
          <a:p>
            <a:pPr marR="0" lvl="0" algn="l" rtl="0">
              <a:lnSpc>
                <a:spcPct val="100000"/>
              </a:lnSpc>
              <a:spcBef>
                <a:spcPts val="0"/>
              </a:spcBef>
              <a:spcAft>
                <a:spcPts val="0"/>
              </a:spcAft>
              <a:buClr>
                <a:srgbClr val="000000"/>
              </a:buClr>
              <a:buFont typeface="Tahoma"/>
              <a:buNone/>
            </a:pPr>
            <a:endParaRPr lang="en-US" sz="1200" b="0" i="0" u="none" strike="noStrike" cap="none" dirty="0" smtClean="0">
              <a:solidFill>
                <a:srgbClr val="000000"/>
              </a:solidFill>
              <a:latin typeface="Arial"/>
              <a:ea typeface="Arial"/>
              <a:cs typeface="Arial"/>
              <a:sym typeface="Arial"/>
            </a:endParaRPr>
          </a:p>
          <a:p>
            <a:pPr marR="0" lvl="0" algn="l" rtl="0">
              <a:lnSpc>
                <a:spcPct val="100000"/>
              </a:lnSpc>
              <a:spcBef>
                <a:spcPts val="0"/>
              </a:spcBef>
              <a:spcAft>
                <a:spcPts val="0"/>
              </a:spcAft>
              <a:buClr>
                <a:srgbClr val="000000"/>
              </a:buClr>
              <a:buFont typeface="Tahoma"/>
              <a:buNone/>
            </a:pPr>
            <a:r>
              <a:rPr lang="en-US" sz="1200" dirty="0"/>
              <a:t> </a:t>
            </a:r>
            <a:r>
              <a:rPr lang="en-US" sz="1200" dirty="0" smtClean="0"/>
              <a:t>   </a:t>
            </a:r>
            <a:r>
              <a:rPr lang="en-US" sz="1200" b="0" i="0" u="none" strike="noStrike" cap="none" dirty="0" err="1" smtClean="0">
                <a:solidFill>
                  <a:srgbClr val="000000"/>
                </a:solidFill>
                <a:latin typeface="Arial"/>
                <a:ea typeface="Arial"/>
                <a:cs typeface="Arial"/>
                <a:sym typeface="Arial"/>
              </a:rPr>
              <a:t>Réaliser</a:t>
            </a:r>
            <a:r>
              <a:rPr lang="en-US" sz="1200" b="0" i="0" u="none" strike="noStrike" cap="none" dirty="0" smtClean="0">
                <a:solidFill>
                  <a:srgbClr val="000000"/>
                </a:solidFill>
                <a:latin typeface="Arial"/>
                <a:ea typeface="Arial"/>
                <a:cs typeface="Arial"/>
                <a:sym typeface="Arial"/>
              </a:rPr>
              <a:t> </a:t>
            </a:r>
            <a:r>
              <a:rPr lang="en-US" sz="1200" b="0" i="0" u="none" strike="noStrike" cap="none" dirty="0">
                <a:solidFill>
                  <a:srgbClr val="000000"/>
                </a:solidFill>
                <a:latin typeface="Arial"/>
                <a:ea typeface="Arial"/>
                <a:cs typeface="Arial"/>
                <a:sym typeface="Arial"/>
              </a:rPr>
              <a:t>un poster </a:t>
            </a:r>
            <a:r>
              <a:rPr lang="en-US" sz="1200" b="0" i="0" u="none" strike="noStrike" cap="none" dirty="0" smtClean="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rgbClr val="000000"/>
              </a:buClr>
              <a:buFont typeface="Tahoma"/>
              <a:buNone/>
            </a:pPr>
            <a:r>
              <a:rPr lang="en-US" sz="1200" b="0" i="0" u="none" strike="noStrike" cap="none" dirty="0" smtClean="0">
                <a:solidFill>
                  <a:srgbClr val="000000"/>
                </a:solidFill>
                <a:latin typeface="Arial"/>
                <a:ea typeface="Arial"/>
                <a:cs typeface="Arial"/>
                <a:sym typeface="Arial"/>
              </a:rPr>
              <a:t>    </a:t>
            </a:r>
            <a:r>
              <a:rPr lang="en-US" sz="1200" b="0" i="0" u="none" strike="noStrike" cap="none" dirty="0" err="1" smtClean="0">
                <a:solidFill>
                  <a:srgbClr val="000000"/>
                </a:solidFill>
                <a:latin typeface="Arial"/>
                <a:ea typeface="Arial"/>
                <a:cs typeface="Arial"/>
                <a:sym typeface="Arial"/>
              </a:rPr>
              <a:t>justifiant</a:t>
            </a:r>
            <a:r>
              <a:rPr lang="en-US" sz="1200" b="0" i="0" u="none" strike="noStrike" cap="none" dirty="0" smtClean="0">
                <a:solidFill>
                  <a:srgbClr val="000000"/>
                </a:solidFill>
                <a:latin typeface="Arial"/>
                <a:ea typeface="Arial"/>
                <a:cs typeface="Arial"/>
                <a:sym typeface="Arial"/>
              </a:rPr>
              <a:t> </a:t>
            </a:r>
            <a:r>
              <a:rPr lang="en-US" sz="1200" b="0" i="0" u="none" strike="noStrike" cap="none" dirty="0">
                <a:solidFill>
                  <a:srgbClr val="000000"/>
                </a:solidFill>
                <a:latin typeface="Arial"/>
                <a:ea typeface="Arial"/>
                <a:cs typeface="Arial"/>
                <a:sym typeface="Arial"/>
              </a:rPr>
              <a:t>les </a:t>
            </a:r>
            <a:r>
              <a:rPr lang="en-US" sz="1200" b="0" i="0" u="none" strike="noStrike" cap="none" dirty="0" err="1">
                <a:solidFill>
                  <a:srgbClr val="000000"/>
                </a:solidFill>
                <a:latin typeface="Arial"/>
                <a:ea typeface="Arial"/>
                <a:cs typeface="Arial"/>
                <a:sym typeface="Arial"/>
              </a:rPr>
              <a:t>choix</a:t>
            </a:r>
            <a:r>
              <a:rPr lang="en-US" sz="12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rgbClr val="000000"/>
              </a:buClr>
              <a:buFont typeface="Tahoma"/>
              <a:buNone/>
            </a:pPr>
            <a:r>
              <a:rPr lang="en-US" sz="1200" b="0" i="0" u="none" strike="noStrike" cap="none" dirty="0" smtClean="0">
                <a:solidFill>
                  <a:srgbClr val="000000"/>
                </a:solidFill>
                <a:latin typeface="Arial"/>
                <a:ea typeface="Arial"/>
                <a:cs typeface="Arial"/>
                <a:sym typeface="Arial"/>
              </a:rPr>
              <a:t>    de </a:t>
            </a:r>
            <a:r>
              <a:rPr lang="en-US" sz="1200" b="0" i="0" u="none" strike="noStrike" cap="none" dirty="0" err="1">
                <a:solidFill>
                  <a:srgbClr val="000000"/>
                </a:solidFill>
                <a:latin typeface="Arial"/>
                <a:ea typeface="Arial"/>
                <a:cs typeface="Arial"/>
                <a:sym typeface="Arial"/>
              </a:rPr>
              <a:t>l’entreprise</a:t>
            </a:r>
            <a:endParaRPr sz="1200" b="0" i="0" u="none" strike="noStrike" cap="none" dirty="0">
              <a:solidFill>
                <a:srgbClr val="000000"/>
              </a:solidFill>
              <a:latin typeface="Arial"/>
              <a:ea typeface="Arial"/>
              <a:cs typeface="Arial"/>
              <a:sym typeface="Arial"/>
            </a:endParaRPr>
          </a:p>
        </p:txBody>
      </p:sp>
      <p:sp>
        <p:nvSpPr>
          <p:cNvPr id="97" name="Shape 97"/>
          <p:cNvSpPr/>
          <p:nvPr/>
        </p:nvSpPr>
        <p:spPr>
          <a:xfrm>
            <a:off x="1904999" y="3295505"/>
            <a:ext cx="1676400" cy="762000"/>
          </a:xfrm>
          <a:custGeom>
            <a:avLst/>
            <a:gdLst/>
            <a:ahLst/>
            <a:cxnLst/>
            <a:rect l="0" t="0" r="0" b="0"/>
            <a:pathLst>
              <a:path w="120000" h="120000" extrusionOk="0">
                <a:moveTo>
                  <a:pt x="0" y="0"/>
                </a:moveTo>
                <a:lnTo>
                  <a:pt x="110908" y="0"/>
                </a:lnTo>
                <a:lnTo>
                  <a:pt x="120000" y="20000"/>
                </a:lnTo>
                <a:lnTo>
                  <a:pt x="120000" y="120000"/>
                </a:lnTo>
                <a:lnTo>
                  <a:pt x="9091" y="120000"/>
                </a:lnTo>
                <a:lnTo>
                  <a:pt x="0" y="99999"/>
                </a:lnTo>
                <a:lnTo>
                  <a:pt x="0" y="0"/>
                </a:lnTo>
                <a:close/>
              </a:path>
            </a:pathLst>
          </a:custGeom>
          <a:solidFill>
            <a:srgbClr val="EAB928"/>
          </a:solidFill>
          <a:ln w="9525" cap="sq" cmpd="sng">
            <a:solidFill>
              <a:srgbClr val="B6DCDF"/>
            </a:solidFill>
            <a:prstDash val="solid"/>
            <a:miter lim="8000"/>
            <a:headEnd type="none" w="sm" len="sm"/>
            <a:tailEnd type="none" w="sm" len="sm"/>
          </a:ln>
          <a:effectLst>
            <a:outerShdw blurRad="63500" dist="23039" dir="5400000">
              <a:srgbClr val="000000">
                <a:alpha val="34509"/>
              </a:srgbClr>
            </a:outerShdw>
          </a:effectLst>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Font typeface="Tahoma"/>
              <a:buNone/>
            </a:pPr>
            <a:endParaRPr lang="en-US" sz="1200" b="0" i="0" u="none" strike="noStrike" cap="none"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Tahoma"/>
              <a:buNone/>
            </a:pPr>
            <a:endParaRPr lang="en-US" sz="1200" dirty="0"/>
          </a:p>
          <a:p>
            <a:pPr marL="0" marR="0" lvl="0" indent="0" algn="l" rtl="0">
              <a:lnSpc>
                <a:spcPct val="100000"/>
              </a:lnSpc>
              <a:spcBef>
                <a:spcPts val="0"/>
              </a:spcBef>
              <a:spcAft>
                <a:spcPts val="0"/>
              </a:spcAft>
              <a:buClr>
                <a:srgbClr val="000000"/>
              </a:buClr>
              <a:buFont typeface="Tahoma"/>
              <a:buNone/>
            </a:pPr>
            <a:endParaRPr lang="en-US" sz="1200" b="0" i="0" u="none" strike="noStrike" cap="none"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Tahoma"/>
              <a:buNone/>
            </a:pPr>
            <a:r>
              <a:rPr lang="en-US" sz="1200" b="0" i="0" u="none" strike="noStrike" cap="none" dirty="0" smtClean="0">
                <a:solidFill>
                  <a:srgbClr val="000000"/>
                </a:solidFill>
                <a:latin typeface="Arial"/>
                <a:ea typeface="Arial"/>
                <a:cs typeface="Arial"/>
                <a:sym typeface="Arial"/>
              </a:rPr>
              <a:t>      </a:t>
            </a:r>
          </a:p>
          <a:p>
            <a:pPr marL="0" marR="0" lvl="0" indent="0" algn="l" rtl="0">
              <a:lnSpc>
                <a:spcPct val="100000"/>
              </a:lnSpc>
              <a:spcBef>
                <a:spcPts val="0"/>
              </a:spcBef>
              <a:spcAft>
                <a:spcPts val="0"/>
              </a:spcAft>
              <a:buClr>
                <a:srgbClr val="000000"/>
              </a:buClr>
              <a:buFont typeface="Tahoma"/>
              <a:buNone/>
            </a:pPr>
            <a:r>
              <a:rPr lang="en-US" sz="1200" dirty="0"/>
              <a:t> </a:t>
            </a:r>
            <a:r>
              <a:rPr lang="en-US" sz="1200" dirty="0" smtClean="0"/>
              <a:t>     </a:t>
            </a:r>
            <a:r>
              <a:rPr lang="en-US" sz="1200" b="0" i="0" u="none" strike="noStrike" cap="none" dirty="0" err="1" smtClean="0">
                <a:solidFill>
                  <a:srgbClr val="000000"/>
                </a:solidFill>
                <a:latin typeface="Arial"/>
                <a:ea typeface="Arial"/>
                <a:cs typeface="Arial"/>
                <a:sym typeface="Arial"/>
              </a:rPr>
              <a:t>Réaliser</a:t>
            </a:r>
            <a:r>
              <a:rPr lang="en-US" sz="1200" b="0" i="0" u="none" strike="noStrike" cap="none" dirty="0" smtClean="0">
                <a:solidFill>
                  <a:srgbClr val="000000"/>
                </a:solidFill>
                <a:latin typeface="Arial"/>
                <a:ea typeface="Arial"/>
                <a:cs typeface="Arial"/>
                <a:sym typeface="Arial"/>
              </a:rPr>
              <a:t> </a:t>
            </a:r>
            <a:r>
              <a:rPr lang="en-US" sz="1200" b="0" i="0" u="none" strike="noStrike" cap="none" dirty="0">
                <a:solidFill>
                  <a:srgbClr val="000000"/>
                </a:solidFill>
                <a:latin typeface="Arial"/>
                <a:ea typeface="Arial"/>
                <a:cs typeface="Arial"/>
                <a:sym typeface="Arial"/>
              </a:rPr>
              <a:t>un spot</a:t>
            </a:r>
            <a:endParaRPr dirty="0"/>
          </a:p>
          <a:p>
            <a:pPr marL="0" marR="0" lvl="0" indent="0" algn="l" rtl="0">
              <a:lnSpc>
                <a:spcPct val="100000"/>
              </a:lnSpc>
              <a:spcBef>
                <a:spcPts val="0"/>
              </a:spcBef>
              <a:spcAft>
                <a:spcPts val="0"/>
              </a:spcAft>
              <a:buClr>
                <a:srgbClr val="000000"/>
              </a:buClr>
              <a:buFont typeface="Tahoma"/>
              <a:buNone/>
            </a:pPr>
            <a:r>
              <a:rPr lang="en-US" sz="1200" b="0" i="0" u="none" strike="noStrike" cap="none" dirty="0" smtClean="0">
                <a:solidFill>
                  <a:srgbClr val="000000"/>
                </a:solidFill>
                <a:latin typeface="Arial"/>
                <a:ea typeface="Arial"/>
                <a:cs typeface="Arial"/>
                <a:sym typeface="Arial"/>
              </a:rPr>
              <a:t>      </a:t>
            </a:r>
            <a:r>
              <a:rPr lang="en-US" sz="1200" b="0" i="0" u="none" strike="noStrike" cap="none" dirty="0" err="1" smtClean="0">
                <a:solidFill>
                  <a:srgbClr val="000000"/>
                </a:solidFill>
                <a:latin typeface="Arial"/>
                <a:ea typeface="Arial"/>
                <a:cs typeface="Arial"/>
                <a:sym typeface="Arial"/>
              </a:rPr>
              <a:t>publicitaire</a:t>
            </a:r>
            <a:r>
              <a:rPr lang="en-US" sz="1200" b="0" i="0" u="none" strike="noStrike" cap="none" dirty="0" smtClean="0">
                <a:solidFill>
                  <a:srgbClr val="000000"/>
                </a:solidFill>
                <a:latin typeface="Arial"/>
                <a:ea typeface="Arial"/>
                <a:cs typeface="Arial"/>
                <a:sym typeface="Arial"/>
              </a:rPr>
              <a:t> </a:t>
            </a:r>
            <a:r>
              <a:rPr lang="en-US" sz="1200" b="0" i="0" u="none" strike="noStrike" cap="none" dirty="0">
                <a:solidFill>
                  <a:srgbClr val="000000"/>
                </a:solidFill>
                <a:latin typeface="Arial"/>
                <a:ea typeface="Arial"/>
                <a:cs typeface="Arial"/>
                <a:sym typeface="Arial"/>
              </a:rPr>
              <a:t>et/</a:t>
            </a:r>
            <a:r>
              <a:rPr lang="en-US" sz="1200" b="0" i="0" u="none" strike="noStrike" cap="none" dirty="0" err="1">
                <a:solidFill>
                  <a:srgbClr val="000000"/>
                </a:solidFill>
                <a:latin typeface="Arial"/>
                <a:ea typeface="Arial"/>
                <a:cs typeface="Arial"/>
                <a:sym typeface="Arial"/>
              </a:rPr>
              <a:t>ou</a:t>
            </a:r>
            <a:r>
              <a:rPr lang="en-US" sz="1200" b="0" i="0" u="none" strike="noStrike" cap="none" dirty="0">
                <a:solidFill>
                  <a:srgbClr val="000000"/>
                </a:solidFill>
                <a:latin typeface="Arial"/>
                <a:ea typeface="Arial"/>
                <a:cs typeface="Arial"/>
                <a:sym typeface="Arial"/>
              </a:rPr>
              <a:t> </a:t>
            </a:r>
            <a:endParaRPr dirty="0"/>
          </a:p>
          <a:p>
            <a:pPr marL="0" marR="0" lvl="2" indent="0" algn="l" rtl="0">
              <a:lnSpc>
                <a:spcPct val="100000"/>
              </a:lnSpc>
              <a:spcBef>
                <a:spcPts val="0"/>
              </a:spcBef>
              <a:spcAft>
                <a:spcPts val="0"/>
              </a:spcAft>
              <a:buClr>
                <a:srgbClr val="000000"/>
              </a:buClr>
              <a:buFont typeface="Tahoma"/>
              <a:buNone/>
            </a:pPr>
            <a:r>
              <a:rPr lang="en-US" sz="1200" b="0" i="0" u="none" strike="noStrike" cap="none" dirty="0" smtClean="0">
                <a:solidFill>
                  <a:srgbClr val="000000"/>
                </a:solidFill>
                <a:latin typeface="Arial"/>
                <a:ea typeface="Arial"/>
                <a:cs typeface="Arial"/>
                <a:sym typeface="Arial"/>
              </a:rPr>
              <a:t>      un </a:t>
            </a:r>
            <a:r>
              <a:rPr lang="en-US" sz="1200" b="0" i="0" u="none" strike="noStrike" cap="none" dirty="0">
                <a:solidFill>
                  <a:srgbClr val="000000"/>
                </a:solidFill>
                <a:latin typeface="Arial"/>
                <a:ea typeface="Arial"/>
                <a:cs typeface="Arial"/>
                <a:sym typeface="Arial"/>
              </a:rPr>
              <a:t>packaging</a:t>
            </a:r>
            <a:endParaRPr sz="1200" b="0" i="0" u="none" strike="noStrike" cap="none" dirty="0">
              <a:solidFill>
                <a:srgbClr val="000000"/>
              </a:solidFill>
              <a:latin typeface="Arial"/>
              <a:ea typeface="Arial"/>
              <a:cs typeface="Arial"/>
              <a:sym typeface="Arial"/>
            </a:endParaRPr>
          </a:p>
        </p:txBody>
      </p:sp>
      <p:sp>
        <p:nvSpPr>
          <p:cNvPr id="98" name="Shape 98"/>
          <p:cNvSpPr/>
          <p:nvPr/>
        </p:nvSpPr>
        <p:spPr>
          <a:xfrm>
            <a:off x="2362198" y="5309896"/>
            <a:ext cx="838199" cy="228600"/>
          </a:xfrm>
          <a:prstGeom prst="upArrow">
            <a:avLst>
              <a:gd name="adj1" fmla="val 10800"/>
              <a:gd name="adj2" fmla="val 50000"/>
            </a:avLst>
          </a:prstGeom>
          <a:solidFill>
            <a:srgbClr val="EA8B1C"/>
          </a:solidFill>
          <a:ln w="9525" cap="sq" cmpd="sng">
            <a:solidFill>
              <a:srgbClr val="B6DCDF"/>
            </a:solidFill>
            <a:prstDash val="solid"/>
            <a:miter lim="8000"/>
            <a:headEnd type="none" w="sm" len="sm"/>
            <a:tailEnd type="none" w="sm" len="sm"/>
          </a:ln>
          <a:effectLst>
            <a:outerShdw blurRad="63500" dist="23039" dir="540000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chemeClr val="dk1"/>
              </a:solidFill>
              <a:latin typeface="Tahoma"/>
              <a:ea typeface="Tahoma"/>
              <a:cs typeface="Tahoma"/>
              <a:sym typeface="Tahoma"/>
            </a:endParaRPr>
          </a:p>
        </p:txBody>
      </p:sp>
      <p:sp>
        <p:nvSpPr>
          <p:cNvPr id="99" name="Shape 99"/>
          <p:cNvSpPr/>
          <p:nvPr/>
        </p:nvSpPr>
        <p:spPr>
          <a:xfrm>
            <a:off x="2362199" y="4195018"/>
            <a:ext cx="838199" cy="228600"/>
          </a:xfrm>
          <a:prstGeom prst="upArrow">
            <a:avLst>
              <a:gd name="adj1" fmla="val 10800"/>
              <a:gd name="adj2" fmla="val 50000"/>
            </a:avLst>
          </a:prstGeom>
          <a:solidFill>
            <a:srgbClr val="EA8B1C"/>
          </a:solidFill>
          <a:ln w="9525" cap="sq" cmpd="sng">
            <a:solidFill>
              <a:srgbClr val="B6DCDF"/>
            </a:solidFill>
            <a:prstDash val="solid"/>
            <a:miter lim="8000"/>
            <a:headEnd type="none" w="sm" len="sm"/>
            <a:tailEnd type="none" w="sm" len="sm"/>
          </a:ln>
          <a:effectLst>
            <a:outerShdw blurRad="63500" dist="23039" dir="540000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chemeClr val="dk1"/>
              </a:solidFill>
              <a:latin typeface="Tahoma"/>
              <a:ea typeface="Tahoma"/>
              <a:cs typeface="Tahoma"/>
              <a:sym typeface="Tahoma"/>
            </a:endParaRPr>
          </a:p>
        </p:txBody>
      </p:sp>
      <p:sp>
        <p:nvSpPr>
          <p:cNvPr id="100" name="Shape 100"/>
          <p:cNvSpPr/>
          <p:nvPr/>
        </p:nvSpPr>
        <p:spPr>
          <a:xfrm>
            <a:off x="4832349" y="5313987"/>
            <a:ext cx="2286000" cy="304799"/>
          </a:xfrm>
          <a:prstGeom prst="upArrow">
            <a:avLst>
              <a:gd name="adj1" fmla="val 10800"/>
              <a:gd name="adj2" fmla="val 50000"/>
            </a:avLst>
          </a:prstGeom>
          <a:solidFill>
            <a:srgbClr val="82DB3D"/>
          </a:solidFill>
          <a:ln w="9525" cap="sq" cmpd="sng">
            <a:solidFill>
              <a:srgbClr val="B6DCDF"/>
            </a:solidFill>
            <a:prstDash val="solid"/>
            <a:miter lim="8000"/>
            <a:headEnd type="none" w="sm" len="sm"/>
            <a:tailEnd type="none" w="sm" len="sm"/>
          </a:ln>
          <a:effectLst>
            <a:outerShdw blurRad="63500" dist="23039" dir="540000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chemeClr val="dk1"/>
              </a:solidFill>
              <a:latin typeface="Tahoma"/>
              <a:ea typeface="Tahoma"/>
              <a:cs typeface="Tahoma"/>
              <a:sym typeface="Tahoma"/>
            </a:endParaRPr>
          </a:p>
        </p:txBody>
      </p:sp>
      <p:sp>
        <p:nvSpPr>
          <p:cNvPr id="101" name="Shape 101"/>
          <p:cNvSpPr/>
          <p:nvPr/>
        </p:nvSpPr>
        <p:spPr>
          <a:xfrm>
            <a:off x="4745036" y="4148762"/>
            <a:ext cx="2286000" cy="304799"/>
          </a:xfrm>
          <a:prstGeom prst="upArrow">
            <a:avLst>
              <a:gd name="adj1" fmla="val 10800"/>
              <a:gd name="adj2" fmla="val 50000"/>
            </a:avLst>
          </a:prstGeom>
          <a:solidFill>
            <a:srgbClr val="65AA30"/>
          </a:solidFill>
          <a:ln w="9525" cap="sq" cmpd="sng">
            <a:solidFill>
              <a:srgbClr val="B6DCDF"/>
            </a:solidFill>
            <a:prstDash val="solid"/>
            <a:miter lim="8000"/>
            <a:headEnd type="none" w="sm" len="sm"/>
            <a:tailEnd type="none" w="sm" len="sm"/>
          </a:ln>
          <a:effectLst>
            <a:outerShdw blurRad="63500" dist="23039" dir="540000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chemeClr val="dk1"/>
              </a:solidFill>
              <a:latin typeface="Tahoma"/>
              <a:ea typeface="Tahoma"/>
              <a:cs typeface="Tahoma"/>
              <a:sym typeface="Tahoma"/>
            </a:endParaRPr>
          </a:p>
        </p:txBody>
      </p:sp>
      <p:pic>
        <p:nvPicPr>
          <p:cNvPr id="102" name="Shape 102" descr="Afficher l'image d'origine"/>
          <p:cNvPicPr preferRelativeResize="0"/>
          <p:nvPr/>
        </p:nvPicPr>
        <p:blipFill rotWithShape="1">
          <a:blip r:embed="rId3">
            <a:alphaModFix/>
          </a:blip>
          <a:srcRect/>
          <a:stretch/>
        </p:blipFill>
        <p:spPr>
          <a:xfrm>
            <a:off x="808834" y="5548617"/>
            <a:ext cx="719136" cy="719136"/>
          </a:xfrm>
          <a:prstGeom prst="rect">
            <a:avLst/>
          </a:prstGeom>
          <a:noFill/>
          <a:ln>
            <a:noFill/>
          </a:ln>
        </p:spPr>
      </p:pic>
      <p:pic>
        <p:nvPicPr>
          <p:cNvPr id="103" name="Shape 103" descr="Afficher l'image d'origine"/>
          <p:cNvPicPr preferRelativeResize="0"/>
          <p:nvPr/>
        </p:nvPicPr>
        <p:blipFill rotWithShape="1">
          <a:blip r:embed="rId4">
            <a:alphaModFix/>
          </a:blip>
          <a:srcRect/>
          <a:stretch/>
        </p:blipFill>
        <p:spPr>
          <a:xfrm>
            <a:off x="430213" y="4146826"/>
            <a:ext cx="1439862" cy="1439862"/>
          </a:xfrm>
          <a:prstGeom prst="rect">
            <a:avLst/>
          </a:prstGeom>
          <a:noFill/>
          <a:ln>
            <a:noFill/>
          </a:ln>
        </p:spPr>
      </p:pic>
      <p:pic>
        <p:nvPicPr>
          <p:cNvPr id="104" name="Shape 104" descr="Afficher l'image d'origine"/>
          <p:cNvPicPr preferRelativeResize="0"/>
          <p:nvPr/>
        </p:nvPicPr>
        <p:blipFill rotWithShape="1">
          <a:blip r:embed="rId5">
            <a:alphaModFix/>
          </a:blip>
          <a:srcRect/>
          <a:stretch/>
        </p:blipFill>
        <p:spPr>
          <a:xfrm>
            <a:off x="755650" y="3290628"/>
            <a:ext cx="863599" cy="863599"/>
          </a:xfrm>
          <a:prstGeom prst="rect">
            <a:avLst/>
          </a:prstGeom>
          <a:noFill/>
          <a:ln>
            <a:noFill/>
          </a:ln>
        </p:spPr>
      </p:pic>
      <p:sp>
        <p:nvSpPr>
          <p:cNvPr id="105" name="Shape 105"/>
          <p:cNvSpPr/>
          <p:nvPr/>
        </p:nvSpPr>
        <p:spPr>
          <a:xfrm>
            <a:off x="3651250" y="3332714"/>
            <a:ext cx="4648199" cy="762000"/>
          </a:xfrm>
          <a:prstGeom prst="roundRect">
            <a:avLst>
              <a:gd name="adj" fmla="val 16667"/>
            </a:avLst>
          </a:prstGeom>
          <a:solidFill>
            <a:srgbClr val="74C437"/>
          </a:solidFill>
          <a:ln w="9525" cap="sq" cmpd="sng">
            <a:solidFill>
              <a:srgbClr val="B6DCDF"/>
            </a:solidFill>
            <a:prstDash val="solid"/>
            <a:miter lim="8000"/>
            <a:headEnd type="none" w="sm" len="sm"/>
            <a:tailEnd type="none" w="sm" len="sm"/>
          </a:ln>
          <a:effectLst>
            <a:outerShdw blurRad="63500" dist="23039" dir="5400000">
              <a:srgbClr val="000000">
                <a:alpha val="34509"/>
              </a:srgbClr>
            </a:outerShdw>
          </a:effectLst>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Font typeface="Kaushan Script"/>
              <a:buNone/>
            </a:pPr>
            <a:r>
              <a:rPr lang="en-US" sz="2400" b="1" i="0" u="none" strike="noStrike" cap="none">
                <a:solidFill>
                  <a:srgbClr val="000000"/>
                </a:solidFill>
                <a:latin typeface="Schoolbell"/>
                <a:ea typeface="Schoolbell"/>
                <a:cs typeface="Schoolbell"/>
                <a:sym typeface="Schoolbell"/>
              </a:rPr>
              <a:t>Niveau 3 : La vente</a:t>
            </a:r>
            <a:endParaRPr sz="2400" b="1" i="0" u="none" strike="noStrike" cap="none">
              <a:solidFill>
                <a:srgbClr val="000000"/>
              </a:solidFill>
              <a:latin typeface="Schoolbell"/>
              <a:ea typeface="Schoolbell"/>
              <a:cs typeface="Schoolbell"/>
              <a:sym typeface="Schoolbell"/>
            </a:endParaRPr>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p:nvPr/>
        </p:nvSpPr>
        <p:spPr>
          <a:xfrm>
            <a:off x="900112" y="776287"/>
            <a:ext cx="8004175" cy="4521577"/>
          </a:xfrm>
          <a:prstGeom prst="rect">
            <a:avLst/>
          </a:prstGeom>
          <a:noFill/>
          <a:ln>
            <a:noFill/>
          </a:ln>
        </p:spPr>
        <p:txBody>
          <a:bodyPr spcFirstLastPara="1" wrap="square" lIns="91425" tIns="45700" rIns="91425" bIns="45700" anchor="t" anchorCtr="0">
            <a:noAutofit/>
          </a:bodyPr>
          <a:lstStyle/>
          <a:p>
            <a:pPr marL="341312" marR="0" lvl="0" indent="-341312" algn="l" rtl="0">
              <a:lnSpc>
                <a:spcPct val="100000"/>
              </a:lnSpc>
              <a:spcBef>
                <a:spcPts val="0"/>
              </a:spcBef>
              <a:spcAft>
                <a:spcPts val="0"/>
              </a:spcAft>
              <a:buClr>
                <a:srgbClr val="000000"/>
              </a:buClr>
              <a:buSzPts val="2400"/>
              <a:buFont typeface="Tahoma"/>
              <a:buChar char="•"/>
            </a:pPr>
            <a:r>
              <a:rPr lang="en-US" sz="2400" b="1" i="0" u="none" strike="noStrike" cap="none">
                <a:solidFill>
                  <a:srgbClr val="000000"/>
                </a:solidFill>
                <a:latin typeface="Arial"/>
                <a:ea typeface="Arial"/>
                <a:cs typeface="Arial"/>
                <a:sym typeface="Arial"/>
              </a:rPr>
              <a:t>Mission 2 : Choix de l’énergie</a:t>
            </a:r>
            <a:endParaRPr sz="2400" b="1" i="0" u="none" strike="noStrike" cap="none">
              <a:solidFill>
                <a:srgbClr val="000000"/>
              </a:solidFill>
              <a:latin typeface="Arial"/>
              <a:ea typeface="Arial"/>
              <a:cs typeface="Arial"/>
              <a:sym typeface="Arial"/>
            </a:endParaRPr>
          </a:p>
          <a:p>
            <a:pPr marL="741362" marR="0" lvl="1" indent="-284162" algn="l" rtl="0">
              <a:lnSpc>
                <a:spcPct val="100000"/>
              </a:lnSpc>
              <a:spcBef>
                <a:spcPts val="600"/>
              </a:spcBef>
              <a:spcAft>
                <a:spcPts val="0"/>
              </a:spcAft>
              <a:buClr>
                <a:srgbClr val="000000"/>
              </a:buClr>
              <a:buSzPts val="1600"/>
              <a:buFont typeface="Tahoma"/>
              <a:buChar char="•"/>
            </a:pPr>
            <a:r>
              <a:rPr lang="en-US" sz="1600" b="0" i="0" u="none" strike="noStrike" cap="none">
                <a:solidFill>
                  <a:srgbClr val="000000"/>
                </a:solidFill>
                <a:latin typeface="Arial"/>
                <a:ea typeface="Arial"/>
                <a:cs typeface="Arial"/>
                <a:sym typeface="Arial"/>
              </a:rPr>
              <a:t>Tirez au sort une carte « énergie » </a:t>
            </a:r>
            <a:endParaRPr sz="1600" b="0" i="0" u="none" strike="noStrike" cap="none">
              <a:solidFill>
                <a:srgbClr val="000000"/>
              </a:solidFill>
              <a:latin typeface="Arial"/>
              <a:ea typeface="Arial"/>
              <a:cs typeface="Arial"/>
              <a:sym typeface="Arial"/>
            </a:endParaRPr>
          </a:p>
          <a:p>
            <a:pPr marL="741362" marR="0" lvl="1" indent="-284162" algn="l" rtl="0">
              <a:lnSpc>
                <a:spcPct val="100000"/>
              </a:lnSpc>
              <a:spcBef>
                <a:spcPts val="600"/>
              </a:spcBef>
              <a:spcAft>
                <a:spcPts val="0"/>
              </a:spcAft>
              <a:buClr>
                <a:srgbClr val="000000"/>
              </a:buClr>
              <a:buSzPts val="1600"/>
              <a:buFont typeface="Tahoma"/>
              <a:buChar char="•"/>
            </a:pPr>
            <a:r>
              <a:rPr lang="en-US" sz="1600" b="1" i="0" u="none" strike="noStrike" cap="none">
                <a:solidFill>
                  <a:srgbClr val="000000"/>
                </a:solidFill>
                <a:latin typeface="Arial"/>
                <a:ea typeface="Arial"/>
                <a:cs typeface="Arial"/>
                <a:sym typeface="Arial"/>
              </a:rPr>
              <a:t>Relevez le défi énergie :</a:t>
            </a:r>
            <a:endParaRPr/>
          </a:p>
          <a:p>
            <a:pPr marL="741362" marR="0" lvl="1" indent="-284162" algn="l" rtl="0">
              <a:lnSpc>
                <a:spcPct val="100000"/>
              </a:lnSpc>
              <a:spcBef>
                <a:spcPts val="600"/>
              </a:spcBef>
              <a:spcAft>
                <a:spcPts val="0"/>
              </a:spcAft>
              <a:buClr>
                <a:srgbClr val="000000"/>
              </a:buClr>
              <a:buFont typeface="Tahoma"/>
              <a:buNone/>
            </a:pPr>
            <a:r>
              <a:rPr lang="en-US" sz="1600" b="1" i="0" u="none" strike="noStrike" cap="none">
                <a:solidFill>
                  <a:srgbClr val="000000"/>
                </a:solidFill>
                <a:latin typeface="Arial"/>
                <a:ea typeface="Arial"/>
                <a:cs typeface="Arial"/>
                <a:sym typeface="Arial"/>
              </a:rPr>
              <a:t>	   </a:t>
            </a:r>
            <a:r>
              <a:rPr lang="en-US" sz="1600" b="0" i="0" u="none" strike="noStrike" cap="none">
                <a:solidFill>
                  <a:srgbClr val="000000"/>
                </a:solidFill>
                <a:latin typeface="Arial"/>
                <a:ea typeface="Arial"/>
                <a:cs typeface="Arial"/>
                <a:sym typeface="Arial"/>
              </a:rPr>
              <a:t>- consultez les sites de référence fournis par le maître du jeu (voir plateforme de jeu)</a:t>
            </a:r>
            <a:endParaRPr/>
          </a:p>
          <a:p>
            <a:pPr marL="914400" marR="0" lvl="2" indent="0" algn="l" rtl="0">
              <a:lnSpc>
                <a:spcPct val="100000"/>
              </a:lnSpc>
              <a:spcBef>
                <a:spcPts val="600"/>
              </a:spcBef>
              <a:spcAft>
                <a:spcPts val="0"/>
              </a:spcAft>
              <a:buClr>
                <a:srgbClr val="000000"/>
              </a:buClr>
              <a:buFont typeface="Tahoma"/>
              <a:buNone/>
            </a:pPr>
            <a:r>
              <a:rPr lang="en-US" sz="1600" b="0" i="0" u="none" strike="noStrike" cap="none">
                <a:solidFill>
                  <a:srgbClr val="000000"/>
                </a:solidFill>
                <a:latin typeface="Arial"/>
                <a:ea typeface="Arial"/>
                <a:cs typeface="Arial"/>
                <a:sym typeface="Arial"/>
              </a:rPr>
              <a:t>- à l’aide des informations issues des sites de référence, présentez brièvement l’énergie tirée au sort</a:t>
            </a:r>
            <a:endParaRPr/>
          </a:p>
          <a:p>
            <a:pPr marL="914400" marR="0" lvl="2" indent="0" algn="l" rtl="0">
              <a:lnSpc>
                <a:spcPct val="100000"/>
              </a:lnSpc>
              <a:spcBef>
                <a:spcPts val="600"/>
              </a:spcBef>
              <a:spcAft>
                <a:spcPts val="0"/>
              </a:spcAft>
              <a:buClr>
                <a:srgbClr val="000000"/>
              </a:buClr>
              <a:buFont typeface="Tahoma"/>
              <a:buNone/>
            </a:pPr>
            <a:r>
              <a:rPr lang="en-US" sz="1600" b="0" i="0" u="none" strike="noStrike" cap="none">
                <a:solidFill>
                  <a:srgbClr val="000000"/>
                </a:solidFill>
                <a:latin typeface="Arial"/>
                <a:ea typeface="Arial"/>
                <a:cs typeface="Arial"/>
                <a:sym typeface="Arial"/>
              </a:rPr>
              <a:t>- validez le </a:t>
            </a:r>
            <a:r>
              <a:rPr lang="en-US" sz="1600" b="1" i="0" u="none" strike="noStrike" cap="none">
                <a:solidFill>
                  <a:srgbClr val="002060"/>
                </a:solidFill>
                <a:latin typeface="Arial"/>
                <a:ea typeface="Arial"/>
                <a:cs typeface="Arial"/>
                <a:sym typeface="Arial"/>
              </a:rPr>
              <a:t>badge énergie </a:t>
            </a:r>
            <a:endParaRPr/>
          </a:p>
          <a:p>
            <a:pPr marL="914400" marR="0" lvl="2" indent="0" algn="l" rtl="0">
              <a:lnSpc>
                <a:spcPct val="100000"/>
              </a:lnSpc>
              <a:spcBef>
                <a:spcPts val="600"/>
              </a:spcBef>
              <a:spcAft>
                <a:spcPts val="0"/>
              </a:spcAft>
              <a:buClr>
                <a:schemeClr val="dk1"/>
              </a:buClr>
              <a:buFont typeface="Tahoma"/>
              <a:buNone/>
            </a:pPr>
            <a:endParaRPr sz="1600" b="0" i="0" u="none" strike="noStrike" cap="none">
              <a:solidFill>
                <a:srgbClr val="000000"/>
              </a:solidFill>
              <a:latin typeface="Arial"/>
              <a:ea typeface="Arial"/>
              <a:cs typeface="Arial"/>
              <a:sym typeface="Arial"/>
            </a:endParaRPr>
          </a:p>
          <a:p>
            <a:pPr marL="914400" marR="0" lvl="2" indent="0" algn="l" rtl="0">
              <a:lnSpc>
                <a:spcPct val="100000"/>
              </a:lnSpc>
              <a:spcBef>
                <a:spcPts val="600"/>
              </a:spcBef>
              <a:spcAft>
                <a:spcPts val="0"/>
              </a:spcAft>
              <a:buClr>
                <a:schemeClr val="dk1"/>
              </a:buClr>
              <a:buFont typeface="Tahoma"/>
              <a:buNone/>
            </a:pPr>
            <a:endParaRPr sz="1600" b="0" i="0" u="none" strike="noStrike" cap="none">
              <a:solidFill>
                <a:srgbClr val="000000"/>
              </a:solidFill>
              <a:latin typeface="Arial"/>
              <a:ea typeface="Arial"/>
              <a:cs typeface="Arial"/>
              <a:sym typeface="Arial"/>
            </a:endParaRPr>
          </a:p>
          <a:p>
            <a:pPr marL="914400" marR="0" lvl="2" indent="0" algn="l" rtl="0">
              <a:lnSpc>
                <a:spcPct val="100000"/>
              </a:lnSpc>
              <a:spcBef>
                <a:spcPts val="600"/>
              </a:spcBef>
              <a:spcAft>
                <a:spcPts val="0"/>
              </a:spcAft>
              <a:buClr>
                <a:schemeClr val="dk1"/>
              </a:buClr>
              <a:buFont typeface="Tahoma"/>
              <a:buNone/>
            </a:pPr>
            <a:endParaRPr sz="1600" b="0" i="0" u="none" strike="noStrike" cap="none">
              <a:solidFill>
                <a:srgbClr val="000000"/>
              </a:solidFill>
              <a:latin typeface="Arial"/>
              <a:ea typeface="Arial"/>
              <a:cs typeface="Arial"/>
              <a:sym typeface="Arial"/>
            </a:endParaRPr>
          </a:p>
          <a:p>
            <a:pPr marL="914400" marR="0" lvl="2" indent="0" algn="l" rtl="0">
              <a:lnSpc>
                <a:spcPct val="100000"/>
              </a:lnSpc>
              <a:spcBef>
                <a:spcPts val="600"/>
              </a:spcBef>
              <a:spcAft>
                <a:spcPts val="0"/>
              </a:spcAft>
              <a:buClr>
                <a:schemeClr val="dk1"/>
              </a:buClr>
              <a:buFont typeface="Tahoma"/>
              <a:buNone/>
            </a:pPr>
            <a:endParaRPr sz="1600" b="0" i="0" u="none" strike="noStrike" cap="none">
              <a:solidFill>
                <a:srgbClr val="000000"/>
              </a:solidFill>
              <a:latin typeface="Arial"/>
              <a:ea typeface="Arial"/>
              <a:cs typeface="Arial"/>
              <a:sym typeface="Arial"/>
            </a:endParaRPr>
          </a:p>
          <a:p>
            <a:pPr marL="914400" marR="0" lvl="2" indent="0" algn="l" rtl="0">
              <a:lnSpc>
                <a:spcPct val="100000"/>
              </a:lnSpc>
              <a:spcBef>
                <a:spcPts val="600"/>
              </a:spcBef>
              <a:spcAft>
                <a:spcPts val="0"/>
              </a:spcAft>
              <a:buClr>
                <a:srgbClr val="000000"/>
              </a:buClr>
              <a:buFont typeface="Tahoma"/>
              <a:buNone/>
            </a:pPr>
            <a:endParaRPr sz="1600" b="0" i="0" u="none" strike="noStrike" cap="none">
              <a:solidFill>
                <a:srgbClr val="000000"/>
              </a:solidFill>
              <a:latin typeface="Arial"/>
              <a:ea typeface="Arial"/>
              <a:cs typeface="Arial"/>
              <a:sym typeface="Arial"/>
            </a:endParaRPr>
          </a:p>
          <a:p>
            <a:pPr marL="914400" marR="0" lvl="2" indent="0" algn="l" rtl="0">
              <a:lnSpc>
                <a:spcPct val="100000"/>
              </a:lnSpc>
              <a:spcBef>
                <a:spcPts val="600"/>
              </a:spcBef>
              <a:spcAft>
                <a:spcPts val="0"/>
              </a:spcAft>
              <a:buClr>
                <a:srgbClr val="000000"/>
              </a:buClr>
              <a:buFont typeface="Tahoma"/>
              <a:buNone/>
            </a:pPr>
            <a:r>
              <a:rPr lang="en-US" sz="1600" b="0" i="0" u="none" strike="noStrike" cap="none">
                <a:solidFill>
                  <a:srgbClr val="000000"/>
                </a:solidFill>
                <a:latin typeface="Arial"/>
                <a:ea typeface="Arial"/>
                <a:cs typeface="Arial"/>
                <a:sym typeface="Arial"/>
              </a:rPr>
              <a:t>- faites la présentation de cette énergie aux autres groupes</a:t>
            </a:r>
            <a:endParaRPr sz="1600" b="0" i="0" u="none" strike="noStrike" cap="none">
              <a:solidFill>
                <a:srgbClr val="000000"/>
              </a:solidFill>
              <a:latin typeface="Arial"/>
              <a:ea typeface="Arial"/>
              <a:cs typeface="Arial"/>
              <a:sym typeface="Arial"/>
            </a:endParaRPr>
          </a:p>
          <a:p>
            <a:pPr marL="741362" marR="0" lvl="1" indent="-284162" algn="l" rtl="0">
              <a:lnSpc>
                <a:spcPct val="100000"/>
              </a:lnSpc>
              <a:spcBef>
                <a:spcPts val="600"/>
              </a:spcBef>
              <a:spcAft>
                <a:spcPts val="0"/>
              </a:spcAft>
              <a:buClr>
                <a:srgbClr val="000000"/>
              </a:buClr>
              <a:buFont typeface="Tahoma"/>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600" b="0" i="0" u="none" strike="noStrike" cap="none">
              <a:solidFill>
                <a:schemeClr val="dk1"/>
              </a:solidFill>
              <a:latin typeface="Arial"/>
              <a:ea typeface="Arial"/>
              <a:cs typeface="Arial"/>
              <a:sym typeface="Arial"/>
            </a:endParaRPr>
          </a:p>
        </p:txBody>
      </p:sp>
      <p:sp>
        <p:nvSpPr>
          <p:cNvPr id="348" name="Shape 348"/>
          <p:cNvSpPr txBox="1"/>
          <p:nvPr/>
        </p:nvSpPr>
        <p:spPr>
          <a:xfrm>
            <a:off x="7945436" y="620712"/>
            <a:ext cx="842961" cy="309561"/>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Kaushan Script"/>
              <a:buNone/>
            </a:pPr>
            <a:r>
              <a:rPr lang="en-US" sz="1400" b="0" i="0" u="none" strike="noStrike" cap="none">
                <a:solidFill>
                  <a:srgbClr val="000000"/>
                </a:solidFill>
                <a:latin typeface="Kaushan Script"/>
                <a:ea typeface="Kaushan Script"/>
                <a:cs typeface="Kaushan Script"/>
                <a:sym typeface="Kaushan Script"/>
              </a:rPr>
              <a:t>Niveau 2</a:t>
            </a:r>
            <a:endParaRPr/>
          </a:p>
        </p:txBody>
      </p:sp>
      <p:sp>
        <p:nvSpPr>
          <p:cNvPr id="349" name="Shape 349"/>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20</a:t>
            </a:fld>
            <a:endParaRPr sz="1400" b="0" i="0" u="none" strike="noStrike" cap="none">
              <a:solidFill>
                <a:srgbClr val="000000"/>
              </a:solidFill>
              <a:latin typeface="Kaushan Script"/>
              <a:ea typeface="Kaushan Script"/>
              <a:cs typeface="Kaushan Script"/>
              <a:sym typeface="Kaushan Script"/>
            </a:endParaRPr>
          </a:p>
        </p:txBody>
      </p:sp>
      <p:sp>
        <p:nvSpPr>
          <p:cNvPr id="350" name="Shape 350"/>
          <p:cNvSpPr txBox="1"/>
          <p:nvPr/>
        </p:nvSpPr>
        <p:spPr>
          <a:xfrm>
            <a:off x="1380332" y="5373687"/>
            <a:ext cx="6383337" cy="739775"/>
          </a:xfrm>
          <a:prstGeom prst="rect">
            <a:avLst/>
          </a:prstGeom>
          <a:gradFill>
            <a:gsLst>
              <a:gs pos="0">
                <a:srgbClr val="EDEDED"/>
              </a:gs>
              <a:gs pos="100000">
                <a:srgbClr val="BCBCBC"/>
              </a:gs>
            </a:gsLst>
            <a:lin ang="5400000" scaled="0"/>
          </a:gradFill>
          <a:ln w="9525" cap="sq" cmpd="sng">
            <a:solidFill>
              <a:srgbClr val="000000"/>
            </a:solidFill>
            <a:prstDash val="solid"/>
            <a:miter lim="8000"/>
            <a:headEnd type="none" w="sm" len="sm"/>
            <a:tailEnd type="none" w="sm" len="sm"/>
          </a:ln>
          <a:effectLst>
            <a:outerShdw blurRad="63500" dist="20160" dir="5400000">
              <a:srgbClr val="000000">
                <a:alpha val="37254"/>
              </a:srgbClr>
            </a:outerShdw>
          </a:effectLst>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Tahoma"/>
              <a:buNone/>
            </a:pPr>
            <a:r>
              <a:rPr lang="en-US" sz="1400" b="1" i="0" u="none" strike="noStrike" cap="none">
                <a:solidFill>
                  <a:srgbClr val="000000"/>
                </a:solidFill>
                <a:latin typeface="Arial"/>
                <a:ea typeface="Arial"/>
                <a:cs typeface="Arial"/>
                <a:sym typeface="Arial"/>
              </a:rPr>
              <a:t>Faites un choix d’énergie :</a:t>
            </a:r>
            <a:endParaRPr/>
          </a:p>
          <a:p>
            <a:pPr marL="457200" marR="0" lvl="1" indent="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Choisissez une énergie parmi celles présentées (la plus adaptée possible à la parcelle sélectionnée dans la mission précédente)</a:t>
            </a:r>
            <a:endParaRPr/>
          </a:p>
        </p:txBody>
      </p:sp>
      <p:pic>
        <p:nvPicPr>
          <p:cNvPr id="351" name="Shape 351" descr="Afficher l'image d'origine"/>
          <p:cNvPicPr preferRelativeResize="0"/>
          <p:nvPr/>
        </p:nvPicPr>
        <p:blipFill rotWithShape="1">
          <a:blip r:embed="rId3">
            <a:alphaModFix/>
          </a:blip>
          <a:srcRect/>
          <a:stretch/>
        </p:blipFill>
        <p:spPr>
          <a:xfrm>
            <a:off x="1351666" y="3374795"/>
            <a:ext cx="631891" cy="596863"/>
          </a:xfrm>
          <a:prstGeom prst="rect">
            <a:avLst/>
          </a:prstGeom>
          <a:noFill/>
          <a:ln>
            <a:noFill/>
          </a:ln>
        </p:spPr>
      </p:pic>
      <p:pic>
        <p:nvPicPr>
          <p:cNvPr id="352" name="Shape 352"/>
          <p:cNvPicPr preferRelativeResize="0"/>
          <p:nvPr/>
        </p:nvPicPr>
        <p:blipFill rotWithShape="1">
          <a:blip r:embed="rId4">
            <a:alphaModFix/>
          </a:blip>
          <a:srcRect/>
          <a:stretch/>
        </p:blipFill>
        <p:spPr>
          <a:xfrm>
            <a:off x="1277792" y="4019371"/>
            <a:ext cx="748625" cy="536487"/>
          </a:xfrm>
          <a:prstGeom prst="rect">
            <a:avLst/>
          </a:prstGeom>
          <a:noFill/>
          <a:ln>
            <a:noFill/>
          </a:ln>
        </p:spPr>
      </p:pic>
      <p:pic>
        <p:nvPicPr>
          <p:cNvPr id="353" name="Shape 353"/>
          <p:cNvPicPr preferRelativeResize="0"/>
          <p:nvPr/>
        </p:nvPicPr>
        <p:blipFill rotWithShape="1">
          <a:blip r:embed="rId5">
            <a:alphaModFix/>
          </a:blip>
          <a:srcRect/>
          <a:stretch/>
        </p:blipFill>
        <p:spPr>
          <a:xfrm>
            <a:off x="2158571" y="3533572"/>
            <a:ext cx="4947032" cy="971600"/>
          </a:xfrm>
          <a:prstGeom prst="rect">
            <a:avLst/>
          </a:prstGeom>
          <a:noFill/>
          <a:ln>
            <a:noFill/>
          </a:ln>
        </p:spPr>
      </p:pic>
      <p:pic>
        <p:nvPicPr>
          <p:cNvPr id="354" name="Shape 354"/>
          <p:cNvPicPr preferRelativeResize="0"/>
          <p:nvPr/>
        </p:nvPicPr>
        <p:blipFill rotWithShape="1">
          <a:blip r:embed="rId6">
            <a:alphaModFix/>
          </a:blip>
          <a:srcRect/>
          <a:stretch/>
        </p:blipFill>
        <p:spPr>
          <a:xfrm>
            <a:off x="7529551" y="3527869"/>
            <a:ext cx="831769" cy="831769"/>
          </a:xfrm>
          <a:prstGeom prst="rect">
            <a:avLst/>
          </a:prstGeom>
          <a:noFill/>
          <a:ln>
            <a:noFill/>
          </a:ln>
        </p:spPr>
      </p:pic>
      <p:pic>
        <p:nvPicPr>
          <p:cNvPr id="355" name="Shape 355"/>
          <p:cNvPicPr preferRelativeResize="0"/>
          <p:nvPr/>
        </p:nvPicPr>
        <p:blipFill rotWithShape="1">
          <a:blip r:embed="rId7">
            <a:alphaModFix/>
          </a:blip>
          <a:srcRect/>
          <a:stretch/>
        </p:blipFill>
        <p:spPr>
          <a:xfrm rot="972071">
            <a:off x="6360294" y="855326"/>
            <a:ext cx="719236" cy="1032567"/>
          </a:xfrm>
          <a:prstGeom prst="rect">
            <a:avLst/>
          </a:prstGeom>
          <a:noFill/>
          <a:ln>
            <a:noFill/>
          </a:ln>
        </p:spPr>
      </p:pic>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p:nvPr/>
        </p:nvSpPr>
        <p:spPr>
          <a:xfrm>
            <a:off x="800100" y="2473325"/>
            <a:ext cx="8004175" cy="1727199"/>
          </a:xfrm>
          <a:prstGeom prst="rect">
            <a:avLst/>
          </a:prstGeom>
          <a:noFill/>
          <a:ln>
            <a:noFill/>
          </a:ln>
        </p:spPr>
        <p:txBody>
          <a:bodyPr spcFirstLastPara="1" wrap="square" lIns="91425" tIns="45700" rIns="91425" bIns="45700" anchor="t" anchorCtr="0">
            <a:noAutofit/>
          </a:bodyPr>
          <a:lstStyle/>
          <a:p>
            <a:pPr marL="341312" marR="0" lvl="0" indent="-341312" algn="l" rtl="0">
              <a:lnSpc>
                <a:spcPct val="100000"/>
              </a:lnSpc>
              <a:spcBef>
                <a:spcPts val="0"/>
              </a:spcBef>
              <a:spcAft>
                <a:spcPts val="0"/>
              </a:spcAft>
              <a:buClr>
                <a:srgbClr val="000000"/>
              </a:buClr>
              <a:buSzPts val="2400"/>
              <a:buFont typeface="Tahoma"/>
              <a:buChar char="•"/>
            </a:pPr>
            <a:r>
              <a:rPr lang="en-US" sz="2400" b="1" i="0" u="none" strike="noStrike" cap="none">
                <a:solidFill>
                  <a:srgbClr val="000000"/>
                </a:solidFill>
                <a:latin typeface="Arial"/>
                <a:ea typeface="Arial"/>
                <a:cs typeface="Arial"/>
                <a:sym typeface="Arial"/>
              </a:rPr>
              <a:t>Mission 4 : Exposition de posters</a:t>
            </a:r>
            <a:endParaRPr/>
          </a:p>
          <a:p>
            <a:pPr marL="741362" marR="0" lvl="1" indent="-284162" algn="l" rtl="0">
              <a:lnSpc>
                <a:spcPct val="100000"/>
              </a:lnSpc>
              <a:spcBef>
                <a:spcPts val="600"/>
              </a:spcBef>
              <a:spcAft>
                <a:spcPts val="0"/>
              </a:spcAft>
              <a:buClr>
                <a:srgbClr val="000000"/>
              </a:buClr>
              <a:buSzPts val="1600"/>
              <a:buFont typeface="Tahoma"/>
              <a:buChar char="•"/>
            </a:pPr>
            <a:r>
              <a:rPr lang="en-US" sz="1600" b="0" i="0" u="none" strike="noStrike" cap="none">
                <a:solidFill>
                  <a:srgbClr val="000000"/>
                </a:solidFill>
                <a:latin typeface="Arial"/>
                <a:ea typeface="Arial"/>
                <a:cs typeface="Arial"/>
                <a:sym typeface="Arial"/>
              </a:rPr>
              <a:t>Vous devez réaliser un poster présentant l’emplacement et l’énergie choisis par l’entreprise (avec des arguments percutants)</a:t>
            </a:r>
            <a:endParaRPr/>
          </a:p>
          <a:p>
            <a:pPr marL="741362" marR="0" lvl="1" indent="-284162" algn="l" rtl="0">
              <a:lnSpc>
                <a:spcPct val="100000"/>
              </a:lnSpc>
              <a:spcBef>
                <a:spcPts val="600"/>
              </a:spcBef>
              <a:spcAft>
                <a:spcPts val="0"/>
              </a:spcAft>
              <a:buClr>
                <a:srgbClr val="000000"/>
              </a:buClr>
              <a:buSzPts val="1600"/>
              <a:buFont typeface="Tahoma"/>
              <a:buChar char="•"/>
            </a:pPr>
            <a:r>
              <a:rPr lang="en-US" sz="1600" b="0" i="0" u="none" strike="noStrike" cap="none">
                <a:solidFill>
                  <a:srgbClr val="000000"/>
                </a:solidFill>
                <a:latin typeface="Arial"/>
                <a:ea typeface="Arial"/>
                <a:cs typeface="Arial"/>
                <a:sym typeface="Arial"/>
              </a:rPr>
              <a:t>Concours avec 3 prix (subventions supplémentaires) :</a:t>
            </a:r>
            <a:endParaRPr/>
          </a:p>
          <a:p>
            <a:pPr marL="1143000" marR="0" lvl="2" indent="-228600" algn="l" rtl="0">
              <a:lnSpc>
                <a:spcPct val="100000"/>
              </a:lnSpc>
              <a:spcBef>
                <a:spcPts val="600"/>
              </a:spcBef>
              <a:spcAft>
                <a:spcPts val="0"/>
              </a:spcAft>
              <a:buClr>
                <a:srgbClr val="000000"/>
              </a:buClr>
              <a:buSzPts val="1600"/>
              <a:buFont typeface="Tahoma"/>
              <a:buChar char="-"/>
            </a:pPr>
            <a:r>
              <a:rPr lang="en-US" sz="1600" b="0" i="0" u="none" strike="noStrike" cap="none">
                <a:solidFill>
                  <a:srgbClr val="000000"/>
                </a:solidFill>
                <a:latin typeface="Arial"/>
                <a:ea typeface="Arial"/>
                <a:cs typeface="Arial"/>
                <a:sym typeface="Arial"/>
              </a:rPr>
              <a:t>Meilleure affiche</a:t>
            </a:r>
            <a:endParaRPr sz="1600" b="0" i="0" u="none" strike="noStrike" cap="none">
              <a:solidFill>
                <a:srgbClr val="000000"/>
              </a:solidFill>
              <a:latin typeface="Arial"/>
              <a:ea typeface="Arial"/>
              <a:cs typeface="Arial"/>
              <a:sym typeface="Arial"/>
            </a:endParaRPr>
          </a:p>
          <a:p>
            <a:pPr marL="1143000" marR="0" lvl="2" indent="-228600" algn="l" rtl="0">
              <a:lnSpc>
                <a:spcPct val="100000"/>
              </a:lnSpc>
              <a:spcBef>
                <a:spcPts val="600"/>
              </a:spcBef>
              <a:spcAft>
                <a:spcPts val="0"/>
              </a:spcAft>
              <a:buClr>
                <a:srgbClr val="000000"/>
              </a:buClr>
              <a:buSzPts val="1600"/>
              <a:buFont typeface="Tahoma"/>
              <a:buChar char="-"/>
            </a:pPr>
            <a:r>
              <a:rPr lang="en-US" sz="1600" b="0" i="0" u="none" strike="noStrike" cap="none">
                <a:solidFill>
                  <a:srgbClr val="000000"/>
                </a:solidFill>
                <a:latin typeface="Arial"/>
                <a:ea typeface="Arial"/>
                <a:cs typeface="Arial"/>
                <a:sym typeface="Arial"/>
              </a:rPr>
              <a:t>Meilleur lieu</a:t>
            </a:r>
            <a:endParaRPr/>
          </a:p>
          <a:p>
            <a:pPr marL="1143000" marR="0" lvl="2" indent="-228600" algn="l" rtl="0">
              <a:lnSpc>
                <a:spcPct val="100000"/>
              </a:lnSpc>
              <a:spcBef>
                <a:spcPts val="600"/>
              </a:spcBef>
              <a:spcAft>
                <a:spcPts val="0"/>
              </a:spcAft>
              <a:buClr>
                <a:srgbClr val="000000"/>
              </a:buClr>
              <a:buSzPts val="1600"/>
              <a:buFont typeface="Tahoma"/>
              <a:buChar char="-"/>
            </a:pPr>
            <a:r>
              <a:rPr lang="en-US" sz="1600" b="0" i="0" u="none" strike="noStrike" cap="none">
                <a:solidFill>
                  <a:srgbClr val="000000"/>
                </a:solidFill>
                <a:latin typeface="Arial"/>
                <a:ea typeface="Arial"/>
                <a:cs typeface="Arial"/>
                <a:sym typeface="Arial"/>
              </a:rPr>
              <a:t>Meilleure énergie</a:t>
            </a:r>
            <a:endParaRPr sz="1600" b="0" i="0" u="none" strike="noStrike" cap="none">
              <a:solidFill>
                <a:srgbClr val="000000"/>
              </a:solidFill>
              <a:latin typeface="Arial"/>
              <a:ea typeface="Arial"/>
              <a:cs typeface="Arial"/>
              <a:sym typeface="Arial"/>
            </a:endParaRPr>
          </a:p>
        </p:txBody>
      </p:sp>
      <p:sp>
        <p:nvSpPr>
          <p:cNvPr id="361" name="Shape 361"/>
          <p:cNvSpPr txBox="1"/>
          <p:nvPr/>
        </p:nvSpPr>
        <p:spPr>
          <a:xfrm>
            <a:off x="7948611" y="671512"/>
            <a:ext cx="844550" cy="311149"/>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Kaushan Script"/>
              <a:buNone/>
            </a:pPr>
            <a:r>
              <a:rPr lang="en-US" sz="1400" b="0" i="0" u="none" strike="noStrike" cap="none">
                <a:solidFill>
                  <a:srgbClr val="000000"/>
                </a:solidFill>
                <a:latin typeface="Kaushan Script"/>
                <a:ea typeface="Kaushan Script"/>
                <a:cs typeface="Kaushan Script"/>
                <a:sym typeface="Kaushan Script"/>
              </a:rPr>
              <a:t>Niveau 2</a:t>
            </a:r>
            <a:endParaRPr/>
          </a:p>
        </p:txBody>
      </p:sp>
      <p:sp>
        <p:nvSpPr>
          <p:cNvPr id="362" name="Shape 362"/>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21</a:t>
            </a:fld>
            <a:endParaRPr sz="1400" b="0" i="0" u="none" strike="noStrike" cap="none">
              <a:solidFill>
                <a:srgbClr val="000000"/>
              </a:solidFill>
              <a:latin typeface="Kaushan Script"/>
              <a:ea typeface="Kaushan Script"/>
              <a:cs typeface="Kaushan Script"/>
              <a:sym typeface="Kaushan Script"/>
            </a:endParaRPr>
          </a:p>
        </p:txBody>
      </p:sp>
      <p:sp>
        <p:nvSpPr>
          <p:cNvPr id="363" name="Shape 363"/>
          <p:cNvSpPr txBox="1"/>
          <p:nvPr/>
        </p:nvSpPr>
        <p:spPr>
          <a:xfrm>
            <a:off x="393700" y="4840810"/>
            <a:ext cx="7447175" cy="1568449"/>
          </a:xfrm>
          <a:prstGeom prst="rect">
            <a:avLst/>
          </a:prstGeom>
          <a:gradFill>
            <a:gsLst>
              <a:gs pos="0">
                <a:srgbClr val="EDEDED"/>
              </a:gs>
              <a:gs pos="100000">
                <a:srgbClr val="BCBCBC"/>
              </a:gs>
            </a:gsLst>
            <a:lin ang="5400000" scaled="0"/>
          </a:gradFill>
          <a:ln w="9525" cap="sq" cmpd="sng">
            <a:solidFill>
              <a:srgbClr val="000000"/>
            </a:solidFill>
            <a:prstDash val="solid"/>
            <a:miter lim="8000"/>
            <a:headEnd type="none" w="sm" len="sm"/>
            <a:tailEnd type="none" w="sm" len="sm"/>
          </a:ln>
          <a:effectLst>
            <a:outerShdw blurRad="63500" dist="20160" dir="5400000">
              <a:srgbClr val="000000">
                <a:alpha val="37254"/>
              </a:srgbClr>
            </a:outerShdw>
          </a:effectLst>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Tahoma"/>
              <a:buNone/>
            </a:pPr>
            <a:r>
              <a:rPr lang="en-US" sz="1600" b="1" i="0" u="none" strike="noStrike" cap="none">
                <a:solidFill>
                  <a:srgbClr val="000000"/>
                </a:solidFill>
                <a:latin typeface="Arial"/>
                <a:ea typeface="Arial"/>
                <a:cs typeface="Arial"/>
                <a:sym typeface="Arial"/>
              </a:rPr>
              <a:t>A la fin de ce niveau :</a:t>
            </a:r>
            <a:endParaRPr/>
          </a:p>
          <a:p>
            <a:pPr marL="0" marR="0" lvl="0" indent="0" algn="l" rtl="0">
              <a:lnSpc>
                <a:spcPct val="100000"/>
              </a:lnSpc>
              <a:spcBef>
                <a:spcPts val="0"/>
              </a:spcBef>
              <a:spcAft>
                <a:spcPts val="0"/>
              </a:spcAft>
              <a:buClr>
                <a:schemeClr val="dk1"/>
              </a:buClr>
              <a:buFont typeface="Tahoma"/>
              <a:buNone/>
            </a:pPr>
            <a:endParaRPr sz="1600" b="1"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  Vous pouvez consulter les badges acquis sur le tableau des badges affiché en classe</a:t>
            </a:r>
            <a:endParaRPr sz="16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Vous pouvez voir le nombre de points de développement durable obtenus ainsi que l'argent récolté sur la plateforme de comptage des points</a:t>
            </a:r>
            <a:endParaRPr/>
          </a:p>
        </p:txBody>
      </p:sp>
      <p:sp>
        <p:nvSpPr>
          <p:cNvPr id="364" name="Shape 364"/>
          <p:cNvSpPr txBox="1"/>
          <p:nvPr/>
        </p:nvSpPr>
        <p:spPr>
          <a:xfrm>
            <a:off x="445923" y="568326"/>
            <a:ext cx="8252100" cy="417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Tahoma"/>
              <a:buChar char="•"/>
            </a:pPr>
            <a:r>
              <a:rPr lang="en-US" sz="2400" b="1" i="0" u="none" strike="noStrike" cap="none">
                <a:solidFill>
                  <a:srgbClr val="000000"/>
                </a:solidFill>
                <a:latin typeface="Arial"/>
                <a:ea typeface="Arial"/>
                <a:cs typeface="Arial"/>
                <a:sym typeface="Arial"/>
              </a:rPr>
              <a:t> Mission 3 : Repérage des coûts</a:t>
            </a:r>
            <a:endParaRPr sz="2400" b="1" i="0" u="none" strike="noStrike" cap="none">
              <a:solidFill>
                <a:srgbClr val="000000"/>
              </a:solidFill>
              <a:latin typeface="Arial"/>
              <a:ea typeface="Arial"/>
              <a:cs typeface="Arial"/>
              <a:sym typeface="Arial"/>
            </a:endParaRPr>
          </a:p>
          <a:p>
            <a:pPr marL="0" marR="0" lvl="1" indent="0" algn="l" rtl="0">
              <a:lnSpc>
                <a:spcPct val="100000"/>
              </a:lnSpc>
              <a:spcBef>
                <a:spcPts val="600"/>
              </a:spcBef>
              <a:spcAft>
                <a:spcPts val="0"/>
              </a:spcAft>
              <a:buClr>
                <a:schemeClr val="dk1"/>
              </a:buClr>
              <a:buFont typeface="Tahoma"/>
              <a:buNone/>
            </a:pPr>
            <a:r>
              <a:rPr lang="en-US" sz="1600" b="0" i="0" u="none" strike="noStrike" cap="none">
                <a:solidFill>
                  <a:schemeClr val="dk1"/>
                </a:solidFill>
                <a:latin typeface="Arial"/>
                <a:ea typeface="Arial"/>
                <a:cs typeface="Arial"/>
                <a:sym typeface="Arial"/>
              </a:rPr>
              <a:t>Qu’allez-vous devoir payer ? ➔Dresser la liste de l’ensemble des coûts. </a:t>
            </a:r>
            <a:endParaRPr/>
          </a:p>
          <a:p>
            <a:pPr marL="0" marR="0" lvl="1" indent="0" algn="l" rtl="0">
              <a:lnSpc>
                <a:spcPct val="100000"/>
              </a:lnSpc>
              <a:spcBef>
                <a:spcPts val="600"/>
              </a:spcBef>
              <a:spcAft>
                <a:spcPts val="0"/>
              </a:spcAft>
              <a:buClr>
                <a:schemeClr val="dk1"/>
              </a:buClr>
              <a:buFont typeface="Tahoma"/>
              <a:buNone/>
            </a:pPr>
            <a:r>
              <a:rPr lang="en-US" sz="1600" b="0" i="0" u="none" strike="noStrike" cap="none">
                <a:solidFill>
                  <a:schemeClr val="dk1"/>
                </a:solidFill>
                <a:latin typeface="Arial"/>
                <a:ea typeface="Arial"/>
                <a:cs typeface="Arial"/>
                <a:sym typeface="Arial"/>
              </a:rPr>
              <a:t>Pensez à utiliser la liste des besoins établie au niveau 1 (et éventuellement complétée au cours du jeu). </a:t>
            </a:r>
            <a:endParaRPr sz="1600" b="0" i="0" u="none" strike="noStrike" cap="none">
              <a:solidFill>
                <a:schemeClr val="dk1"/>
              </a:solidFill>
              <a:latin typeface="Arial"/>
              <a:ea typeface="Arial"/>
              <a:cs typeface="Arial"/>
              <a:sym typeface="Arial"/>
            </a:endParaRPr>
          </a:p>
          <a:p>
            <a:pPr marL="0" marR="0" lvl="1" indent="0" algn="l" rtl="0">
              <a:lnSpc>
                <a:spcPct val="100000"/>
              </a:lnSpc>
              <a:spcBef>
                <a:spcPts val="600"/>
              </a:spcBef>
              <a:spcAft>
                <a:spcPts val="0"/>
              </a:spcAft>
              <a:buClr>
                <a:schemeClr val="dk1"/>
              </a:buClr>
              <a:buFont typeface="Tahoma"/>
              <a:buNone/>
            </a:pPr>
            <a:r>
              <a:rPr lang="en-US" sz="1600" b="0" i="0" u="none" strike="noStrike" cap="none">
                <a:solidFill>
                  <a:schemeClr val="dk1"/>
                </a:solidFill>
                <a:latin typeface="Arial"/>
                <a:ea typeface="Arial"/>
                <a:cs typeface="Arial"/>
                <a:sym typeface="Arial"/>
              </a:rPr>
              <a:t>Pensez également aux autres coûts qui n’apparaissent pas dans cette liste des besoins. </a:t>
            </a:r>
            <a:endParaRPr/>
          </a:p>
          <a:p>
            <a:pPr marL="0" lvl="0" indent="0" rtl="0">
              <a:spcBef>
                <a:spcPts val="0"/>
              </a:spcBef>
              <a:spcAft>
                <a:spcPts val="0"/>
              </a:spcAft>
              <a:buClr>
                <a:srgbClr val="000000"/>
              </a:buClr>
              <a:buFont typeface="Arial"/>
              <a:buNone/>
            </a:pPr>
            <a:endParaRPr sz="2400" b="1"/>
          </a:p>
          <a:p>
            <a:pPr marL="0" marR="0" lvl="0" indent="0" algn="l" rtl="0">
              <a:lnSpc>
                <a:spcPct val="100000"/>
              </a:lnSpc>
              <a:spcBef>
                <a:spcPts val="600"/>
              </a:spcBef>
              <a:spcAft>
                <a:spcPts val="0"/>
              </a:spcAft>
              <a:buClr>
                <a:schemeClr val="dk1"/>
              </a:buClr>
              <a:buFont typeface="Tahoma"/>
              <a:buNone/>
            </a:pPr>
            <a:endParaRPr sz="2400" b="1"/>
          </a:p>
          <a:p>
            <a:pPr marL="0" marR="0" lvl="0" indent="0" algn="l" rtl="0">
              <a:lnSpc>
                <a:spcPct val="100000"/>
              </a:lnSpc>
              <a:spcBef>
                <a:spcPts val="0"/>
              </a:spcBef>
              <a:spcAft>
                <a:spcPts val="0"/>
              </a:spcAft>
              <a:buClr>
                <a:srgbClr val="000000"/>
              </a:buClr>
              <a:buFont typeface="Arial"/>
              <a:buNone/>
            </a:pPr>
            <a:endParaRPr sz="2400" b="1" i="0" u="none" strike="noStrike" cap="none">
              <a:solidFill>
                <a:srgbClr val="000000"/>
              </a:solidFill>
              <a:latin typeface="Arial"/>
              <a:ea typeface="Arial"/>
              <a:cs typeface="Arial"/>
              <a:sym typeface="Arial"/>
            </a:endParaRPr>
          </a:p>
        </p:txBody>
      </p:sp>
      <p:pic>
        <p:nvPicPr>
          <p:cNvPr id="365" name="Shape 365" descr="Afficher l'image d'origine"/>
          <p:cNvPicPr preferRelativeResize="0"/>
          <p:nvPr/>
        </p:nvPicPr>
        <p:blipFill rotWithShape="1">
          <a:blip r:embed="rId3">
            <a:alphaModFix/>
          </a:blip>
          <a:srcRect/>
          <a:stretch/>
        </p:blipFill>
        <p:spPr>
          <a:xfrm>
            <a:off x="539750" y="3373437"/>
            <a:ext cx="790575" cy="790575"/>
          </a:xfrm>
          <a:prstGeom prst="rect">
            <a:avLst/>
          </a:prstGeom>
          <a:noFill/>
          <a:ln>
            <a:noFill/>
          </a:ln>
        </p:spPr>
      </p:pic>
      <p:pic>
        <p:nvPicPr>
          <p:cNvPr id="366" name="Shape 366"/>
          <p:cNvPicPr preferRelativeResize="0"/>
          <p:nvPr/>
        </p:nvPicPr>
        <p:blipFill rotWithShape="1">
          <a:blip r:embed="rId4">
            <a:alphaModFix/>
          </a:blip>
          <a:srcRect/>
          <a:stretch/>
        </p:blipFill>
        <p:spPr>
          <a:xfrm>
            <a:off x="393700" y="4164012"/>
            <a:ext cx="936624" cy="584200"/>
          </a:xfrm>
          <a:prstGeom prst="rect">
            <a:avLst/>
          </a:prstGeom>
          <a:noFill/>
          <a:ln>
            <a:noFill/>
          </a:ln>
        </p:spPr>
      </p:pic>
      <p:pic>
        <p:nvPicPr>
          <p:cNvPr id="367" name="Shape 367"/>
          <p:cNvPicPr preferRelativeResize="0"/>
          <p:nvPr/>
        </p:nvPicPr>
        <p:blipFill rotWithShape="1">
          <a:blip r:embed="rId5">
            <a:alphaModFix/>
          </a:blip>
          <a:srcRect/>
          <a:stretch/>
        </p:blipFill>
        <p:spPr>
          <a:xfrm>
            <a:off x="7948611" y="5209149"/>
            <a:ext cx="831769" cy="831769"/>
          </a:xfrm>
          <a:prstGeom prst="rect">
            <a:avLst/>
          </a:prstGeom>
          <a:noFill/>
          <a:ln>
            <a:noFill/>
          </a:ln>
        </p:spPr>
      </p:pic>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7945436" y="620712"/>
            <a:ext cx="842961" cy="309561"/>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Kaushan Script"/>
              <a:buNone/>
            </a:pPr>
            <a:r>
              <a:rPr lang="en-US" sz="1400" b="0" i="0" u="none" strike="noStrike" cap="none">
                <a:solidFill>
                  <a:srgbClr val="000000"/>
                </a:solidFill>
                <a:latin typeface="Kaushan Script"/>
                <a:ea typeface="Kaushan Script"/>
                <a:cs typeface="Kaushan Script"/>
                <a:sym typeface="Kaushan Script"/>
              </a:rPr>
              <a:t>Niveau 2</a:t>
            </a:r>
            <a:endParaRPr/>
          </a:p>
        </p:txBody>
      </p:sp>
      <p:sp>
        <p:nvSpPr>
          <p:cNvPr id="373" name="Shape 373"/>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22</a:t>
            </a:fld>
            <a:endParaRPr sz="1400" b="0" i="0" u="none" strike="noStrike" cap="none">
              <a:solidFill>
                <a:srgbClr val="000000"/>
              </a:solidFill>
              <a:latin typeface="Kaushan Script"/>
              <a:ea typeface="Kaushan Script"/>
              <a:cs typeface="Kaushan Script"/>
              <a:sym typeface="Kaushan Script"/>
            </a:endParaRPr>
          </a:p>
        </p:txBody>
      </p:sp>
      <p:sp>
        <p:nvSpPr>
          <p:cNvPr id="374" name="Shape 374"/>
          <p:cNvSpPr txBox="1"/>
          <p:nvPr/>
        </p:nvSpPr>
        <p:spPr>
          <a:xfrm>
            <a:off x="1295400" y="1066800"/>
            <a:ext cx="6907211"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Kaushan Script"/>
              <a:buNone/>
            </a:pPr>
            <a:r>
              <a:rPr lang="en-US" sz="3600" b="1" i="0" u="none" strike="noStrike" cap="none">
                <a:solidFill>
                  <a:schemeClr val="dk1"/>
                </a:solidFill>
                <a:latin typeface="Schoolbell"/>
                <a:ea typeface="Schoolbell"/>
                <a:cs typeface="Schoolbell"/>
                <a:sym typeface="Schoolbell"/>
              </a:rPr>
              <a:t>Critères d’évaluation des posters</a:t>
            </a:r>
            <a:endParaRPr/>
          </a:p>
        </p:txBody>
      </p:sp>
      <p:pic>
        <p:nvPicPr>
          <p:cNvPr id="375" name="Shape 375"/>
          <p:cNvPicPr preferRelativeResize="0"/>
          <p:nvPr/>
        </p:nvPicPr>
        <p:blipFill rotWithShape="1">
          <a:blip r:embed="rId3">
            <a:alphaModFix/>
          </a:blip>
          <a:srcRect/>
          <a:stretch/>
        </p:blipFill>
        <p:spPr>
          <a:xfrm>
            <a:off x="250825" y="1779586"/>
            <a:ext cx="8701086" cy="4030662"/>
          </a:xfrm>
          <a:prstGeom prst="rect">
            <a:avLst/>
          </a:prstGeom>
          <a:noFill/>
          <a:ln>
            <a:noFill/>
          </a:ln>
        </p:spPr>
      </p:pic>
      <p:pic>
        <p:nvPicPr>
          <p:cNvPr id="376" name="Shape 376"/>
          <p:cNvPicPr preferRelativeResize="0"/>
          <p:nvPr/>
        </p:nvPicPr>
        <p:blipFill rotWithShape="1">
          <a:blip r:embed="rId4">
            <a:alphaModFix/>
          </a:blip>
          <a:srcRect/>
          <a:stretch/>
        </p:blipFill>
        <p:spPr>
          <a:xfrm>
            <a:off x="6443662" y="5876925"/>
            <a:ext cx="936624" cy="584200"/>
          </a:xfrm>
          <a:prstGeom prst="rect">
            <a:avLst/>
          </a:prstGeom>
          <a:noFill/>
          <a:ln>
            <a:noFill/>
          </a:ln>
        </p:spPr>
      </p:pic>
      <p:pic>
        <p:nvPicPr>
          <p:cNvPr id="377" name="Shape 377" descr="Afficher l'image d'origine"/>
          <p:cNvPicPr preferRelativeResize="0"/>
          <p:nvPr/>
        </p:nvPicPr>
        <p:blipFill rotWithShape="1">
          <a:blip r:embed="rId5">
            <a:alphaModFix/>
          </a:blip>
          <a:srcRect/>
          <a:stretch/>
        </p:blipFill>
        <p:spPr>
          <a:xfrm>
            <a:off x="3635375" y="5810248"/>
            <a:ext cx="790575" cy="723900"/>
          </a:xfrm>
          <a:prstGeom prst="rect">
            <a:avLst/>
          </a:prstGeom>
          <a:noFill/>
          <a:ln>
            <a:noFill/>
          </a:ln>
        </p:spPr>
      </p:pic>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p:nvPr/>
        </p:nvSpPr>
        <p:spPr>
          <a:xfrm>
            <a:off x="1258887" y="2133600"/>
            <a:ext cx="6045199" cy="147002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Tahoma"/>
              <a:buNone/>
            </a:pPr>
            <a:r>
              <a:rPr lang="en-US" sz="4800" b="1" i="0" u="none" strike="noStrike" cap="none">
                <a:solidFill>
                  <a:srgbClr val="000000"/>
                </a:solidFill>
                <a:latin typeface="Schoolbell"/>
                <a:ea typeface="Schoolbell"/>
                <a:cs typeface="Schoolbell"/>
                <a:sym typeface="Schoolbell"/>
              </a:rPr>
              <a:t>Niveau 3 </a:t>
            </a:r>
            <a:endParaRPr/>
          </a:p>
          <a:p>
            <a:pPr marL="0" marR="0" lvl="0" indent="0" algn="ctr" rtl="0">
              <a:lnSpc>
                <a:spcPct val="100000"/>
              </a:lnSpc>
              <a:spcBef>
                <a:spcPts val="0"/>
              </a:spcBef>
              <a:spcAft>
                <a:spcPts val="0"/>
              </a:spcAft>
              <a:buClr>
                <a:srgbClr val="000000"/>
              </a:buClr>
              <a:buFont typeface="Tahoma"/>
              <a:buNone/>
            </a:pPr>
            <a:r>
              <a:rPr lang="en-US" sz="4800" b="0" i="0" u="none" strike="noStrike" cap="none">
                <a:solidFill>
                  <a:srgbClr val="000000"/>
                </a:solidFill>
                <a:latin typeface="Schoolbell"/>
                <a:ea typeface="Schoolbell"/>
                <a:cs typeface="Schoolbell"/>
                <a:sym typeface="Schoolbell"/>
              </a:rPr>
              <a:t> La vente</a:t>
            </a:r>
            <a:endParaRPr sz="4800" b="0" i="0" u="none" strike="noStrike" cap="none">
              <a:solidFill>
                <a:srgbClr val="000000"/>
              </a:solidFill>
              <a:latin typeface="Schoolbell"/>
              <a:ea typeface="Schoolbell"/>
              <a:cs typeface="Schoolbell"/>
              <a:sym typeface="Schoolbell"/>
            </a:endParaRPr>
          </a:p>
        </p:txBody>
      </p:sp>
      <p:sp>
        <p:nvSpPr>
          <p:cNvPr id="383" name="Shape 383"/>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23</a:t>
            </a:fld>
            <a:endParaRPr sz="1400" b="0" i="0" u="none" strike="noStrike" cap="none">
              <a:solidFill>
                <a:srgbClr val="000000"/>
              </a:solidFill>
              <a:latin typeface="Kaushan Script"/>
              <a:ea typeface="Kaushan Script"/>
              <a:cs typeface="Kaushan Script"/>
              <a:sym typeface="Kaushan Script"/>
            </a:endParaRPr>
          </a:p>
        </p:txBody>
      </p:sp>
      <p:pic>
        <p:nvPicPr>
          <p:cNvPr id="384" name="Shape 384" descr="Afficher l'image d'origine"/>
          <p:cNvPicPr preferRelativeResize="0"/>
          <p:nvPr/>
        </p:nvPicPr>
        <p:blipFill rotWithShape="1">
          <a:blip r:embed="rId3">
            <a:alphaModFix/>
          </a:blip>
          <a:srcRect/>
          <a:stretch/>
        </p:blipFill>
        <p:spPr>
          <a:xfrm>
            <a:off x="3203575" y="3644900"/>
            <a:ext cx="2160586" cy="2160586"/>
          </a:xfrm>
          <a:prstGeom prst="rect">
            <a:avLst/>
          </a:prstGeom>
          <a:noFill/>
          <a:ln>
            <a:noFill/>
          </a:ln>
        </p:spPr>
      </p:pic>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p:nvPr/>
        </p:nvSpPr>
        <p:spPr>
          <a:xfrm>
            <a:off x="468312" y="40481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r>
              <a:rPr lang="en-US" sz="4400" b="1" i="0" u="none" strike="noStrike" cap="none">
                <a:solidFill>
                  <a:srgbClr val="000000"/>
                </a:solidFill>
                <a:latin typeface="Schoolbell"/>
                <a:ea typeface="Schoolbell"/>
                <a:cs typeface="Schoolbell"/>
                <a:sym typeface="Schoolbell"/>
              </a:rPr>
              <a:t>But du niveau</a:t>
            </a:r>
            <a:endParaRPr sz="4400" b="1" i="0" u="none" strike="noStrike" cap="none">
              <a:solidFill>
                <a:srgbClr val="000000"/>
              </a:solidFill>
              <a:latin typeface="Schoolbell"/>
              <a:ea typeface="Schoolbell"/>
              <a:cs typeface="Schoolbell"/>
              <a:sym typeface="Schoolbell"/>
            </a:endParaRPr>
          </a:p>
        </p:txBody>
      </p:sp>
      <p:sp>
        <p:nvSpPr>
          <p:cNvPr id="390" name="Shape 390"/>
          <p:cNvSpPr txBox="1"/>
          <p:nvPr/>
        </p:nvSpPr>
        <p:spPr>
          <a:xfrm>
            <a:off x="1403350" y="1600200"/>
            <a:ext cx="7283449" cy="990599"/>
          </a:xfrm>
          <a:prstGeom prst="rect">
            <a:avLst/>
          </a:prstGeom>
          <a:noFill/>
          <a:ln>
            <a:noFill/>
          </a:ln>
        </p:spPr>
        <p:txBody>
          <a:bodyPr spcFirstLastPara="1" wrap="square" lIns="91425" tIns="45700" rIns="91425" bIns="45700" anchor="t" anchorCtr="0">
            <a:noAutofit/>
          </a:bodyPr>
          <a:lstStyle/>
          <a:p>
            <a:pPr marL="341312" marR="0" lvl="0" indent="-341312"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Arial"/>
                <a:ea typeface="Arial"/>
                <a:cs typeface="Arial"/>
                <a:sym typeface="Arial"/>
              </a:rPr>
              <a:t>Objectif : </a:t>
            </a:r>
            <a:r>
              <a:rPr lang="en-US" sz="2400" b="0" i="0" u="none" strike="noStrike" cap="none">
                <a:solidFill>
                  <a:srgbClr val="000000"/>
                </a:solidFill>
                <a:latin typeface="Arial"/>
                <a:ea typeface="Arial"/>
                <a:cs typeface="Arial"/>
                <a:sym typeface="Arial"/>
              </a:rPr>
              <a:t>réaliser un spot publicitaire et/ou un packaging</a:t>
            </a:r>
            <a:endParaRPr/>
          </a:p>
          <a:p>
            <a:pPr marL="341312" marR="0" lvl="0" indent="-341312" algn="l" rtl="0">
              <a:lnSpc>
                <a:spcPct val="100000"/>
              </a:lnSpc>
              <a:spcBef>
                <a:spcPts val="500"/>
              </a:spcBef>
              <a:spcAft>
                <a:spcPts val="0"/>
              </a:spcAft>
              <a:buClr>
                <a:srgbClr val="000000"/>
              </a:buClr>
              <a:buSzPts val="2400"/>
              <a:buFont typeface="Arial"/>
              <a:buChar char="•"/>
            </a:pPr>
            <a:r>
              <a:rPr lang="en-US" sz="2400" b="1" i="0" u="none" strike="noStrike" cap="none">
                <a:solidFill>
                  <a:srgbClr val="000000"/>
                </a:solidFill>
                <a:latin typeface="Arial"/>
                <a:ea typeface="Arial"/>
                <a:cs typeface="Arial"/>
                <a:sym typeface="Arial"/>
              </a:rPr>
              <a:t>Modalités : </a:t>
            </a:r>
            <a:r>
              <a:rPr lang="en-US" sz="2400" b="0" i="0" u="none" strike="noStrike" cap="none">
                <a:solidFill>
                  <a:srgbClr val="000000"/>
                </a:solidFill>
                <a:latin typeface="Arial"/>
                <a:ea typeface="Arial"/>
                <a:cs typeface="Arial"/>
                <a:sym typeface="Arial"/>
              </a:rPr>
              <a:t>remplir les différentes missions. Selon leur degré de réussite, vous pourrez obtenir des badges, des cartes de protection, des points développement durable et de l'argent</a:t>
            </a:r>
            <a:endParaRPr sz="2400" b="0" i="0" u="none" strike="noStrike" cap="none">
              <a:solidFill>
                <a:srgbClr val="000000"/>
              </a:solidFill>
              <a:latin typeface="Arial"/>
              <a:ea typeface="Arial"/>
              <a:cs typeface="Arial"/>
              <a:sym typeface="Arial"/>
            </a:endParaRPr>
          </a:p>
          <a:p>
            <a:pPr marL="341312" marR="0" lvl="0" indent="-341312" algn="l" rtl="0">
              <a:lnSpc>
                <a:spcPct val="100000"/>
              </a:lnSpc>
              <a:spcBef>
                <a:spcPts val="0"/>
              </a:spcBef>
              <a:spcAft>
                <a:spcPts val="0"/>
              </a:spcAft>
              <a:buClr>
                <a:srgbClr val="000000"/>
              </a:buClr>
              <a:buFont typeface="Arial"/>
              <a:buNone/>
            </a:pPr>
            <a:r>
              <a:rPr lang="en-US" sz="2400" b="0" i="0" u="none" strike="noStrike" cap="none">
                <a:solidFill>
                  <a:srgbClr val="000000"/>
                </a:solidFill>
                <a:latin typeface="Arial"/>
                <a:ea typeface="Arial"/>
                <a:cs typeface="Arial"/>
                <a:sym typeface="Arial"/>
              </a:rPr>
              <a:t> </a:t>
            </a:r>
            <a:endParaRPr/>
          </a:p>
          <a:p>
            <a:pPr marL="341312" marR="0" lvl="0" indent="-341312" algn="l" rtl="0">
              <a:lnSpc>
                <a:spcPct val="100000"/>
              </a:lnSpc>
              <a:spcBef>
                <a:spcPts val="500"/>
              </a:spcBef>
              <a:spcAft>
                <a:spcPts val="0"/>
              </a:spcAft>
              <a:buClr>
                <a:schemeClr val="dk1"/>
              </a:buClr>
              <a:buFont typeface="Tahoma"/>
              <a:buNone/>
            </a:pPr>
            <a:endParaRPr sz="2400" b="1" i="0" u="none" strike="noStrike" cap="none">
              <a:solidFill>
                <a:srgbClr val="000000"/>
              </a:solidFill>
              <a:latin typeface="Arial"/>
              <a:ea typeface="Arial"/>
              <a:cs typeface="Arial"/>
              <a:sym typeface="Arial"/>
            </a:endParaRPr>
          </a:p>
          <a:p>
            <a:pPr marL="341312" marR="0" lvl="0" indent="-341312" algn="l" rtl="0">
              <a:lnSpc>
                <a:spcPct val="100000"/>
              </a:lnSpc>
              <a:spcBef>
                <a:spcPts val="4100"/>
              </a:spcBef>
              <a:spcAft>
                <a:spcPts val="0"/>
              </a:spcAft>
              <a:buClr>
                <a:schemeClr val="dk1"/>
              </a:buClr>
              <a:buFont typeface="Tahoma"/>
              <a:buNone/>
            </a:pPr>
            <a:endParaRPr sz="2400" b="0" i="0" u="none" strike="noStrike" cap="none">
              <a:solidFill>
                <a:srgbClr val="000000"/>
              </a:solidFill>
              <a:latin typeface="Arial"/>
              <a:ea typeface="Arial"/>
              <a:cs typeface="Arial"/>
              <a:sym typeface="Arial"/>
            </a:endParaRPr>
          </a:p>
          <a:p>
            <a:pPr marL="341312" marR="0" lvl="0" indent="-341312" algn="l" rtl="0">
              <a:lnSpc>
                <a:spcPct val="100000"/>
              </a:lnSpc>
              <a:spcBef>
                <a:spcPts val="400"/>
              </a:spcBef>
              <a:spcAft>
                <a:spcPts val="0"/>
              </a:spcAft>
              <a:buClr>
                <a:schemeClr val="dk1"/>
              </a:buClr>
              <a:buFont typeface="Tahoma"/>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p:txBody>
      </p:sp>
      <p:sp>
        <p:nvSpPr>
          <p:cNvPr id="391" name="Shape 391"/>
          <p:cNvSpPr txBox="1"/>
          <p:nvPr/>
        </p:nvSpPr>
        <p:spPr>
          <a:xfrm>
            <a:off x="7754936" y="669925"/>
            <a:ext cx="858836" cy="309561"/>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Kaushan Script"/>
              <a:buNone/>
            </a:pPr>
            <a:r>
              <a:rPr lang="en-US" sz="1400" b="0" i="0" u="none" strike="noStrike" cap="none">
                <a:solidFill>
                  <a:srgbClr val="000000"/>
                </a:solidFill>
                <a:latin typeface="Kaushan Script"/>
                <a:ea typeface="Kaushan Script"/>
                <a:cs typeface="Kaushan Script"/>
                <a:sym typeface="Kaushan Script"/>
              </a:rPr>
              <a:t>Niveau 3</a:t>
            </a:r>
            <a:endParaRPr/>
          </a:p>
        </p:txBody>
      </p:sp>
      <p:sp>
        <p:nvSpPr>
          <p:cNvPr id="392" name="Shape 392"/>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24</a:t>
            </a:fld>
            <a:endParaRPr sz="1400" b="0" i="0" u="none" strike="noStrike" cap="none">
              <a:solidFill>
                <a:srgbClr val="000000"/>
              </a:solidFill>
              <a:latin typeface="Kaushan Script"/>
              <a:ea typeface="Kaushan Script"/>
              <a:cs typeface="Kaushan Script"/>
              <a:sym typeface="Kaushan Script"/>
            </a:endParaRPr>
          </a:p>
        </p:txBody>
      </p:sp>
      <p:sp>
        <p:nvSpPr>
          <p:cNvPr id="393" name="Shape 393"/>
          <p:cNvSpPr txBox="1"/>
          <p:nvPr/>
        </p:nvSpPr>
        <p:spPr>
          <a:xfrm>
            <a:off x="990600" y="4437049"/>
            <a:ext cx="7162800" cy="2006700"/>
          </a:xfrm>
          <a:prstGeom prst="rect">
            <a:avLst/>
          </a:prstGeom>
          <a:gradFill>
            <a:gsLst>
              <a:gs pos="0">
                <a:srgbClr val="EDEDED"/>
              </a:gs>
              <a:gs pos="100000">
                <a:srgbClr val="BCBCBC"/>
              </a:gs>
            </a:gsLst>
            <a:lin ang="5400000" scaled="0"/>
          </a:gradFill>
          <a:ln w="9525" cap="sq" cmpd="sng">
            <a:solidFill>
              <a:srgbClr val="000000"/>
            </a:solidFill>
            <a:prstDash val="solid"/>
            <a:miter lim="8000"/>
            <a:headEnd type="none" w="sm" len="sm"/>
            <a:tailEnd type="none" w="sm" len="sm"/>
          </a:ln>
          <a:effectLst>
            <a:outerShdw blurRad="63500" dist="20160" dir="5400000">
              <a:srgbClr val="000000">
                <a:alpha val="37254"/>
              </a:srgbClr>
            </a:outerShdw>
          </a:effectLst>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Arial"/>
              <a:buNone/>
            </a:pPr>
            <a:r>
              <a:rPr lang="en-US" sz="1600" b="1" i="0" u="none" strike="noStrike" cap="none">
                <a:solidFill>
                  <a:srgbClr val="000000"/>
                </a:solidFill>
                <a:latin typeface="Arial"/>
                <a:ea typeface="Arial"/>
                <a:cs typeface="Arial"/>
                <a:sym typeface="Arial"/>
              </a:rPr>
              <a:t>Pour réussir le niveau :</a:t>
            </a:r>
            <a:endParaRPr/>
          </a:p>
          <a:p>
            <a:pPr marL="0" marR="0" lvl="0" indent="0" algn="l" rtl="0">
              <a:lnSpc>
                <a:spcPct val="100000"/>
              </a:lnSpc>
              <a:spcBef>
                <a:spcPts val="0"/>
              </a:spcBef>
              <a:spcAft>
                <a:spcPts val="0"/>
              </a:spcAft>
              <a:buClr>
                <a:schemeClr val="dk1"/>
              </a:buClr>
              <a:buFont typeface="Tahoma"/>
              <a:buNone/>
            </a:pPr>
            <a:endParaRPr sz="1600" b="1"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L’entreprise parvient à combiner les deux objectifs primordiaux : rentabilité et développement durable</a:t>
            </a:r>
            <a:endParaRPr sz="16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Les points forts et les faiblesses de l’entreprise ont été repérés pour définir les arguments de vente dans le but de faire face à la concurrence</a:t>
            </a:r>
            <a:endParaRPr/>
          </a:p>
          <a:p>
            <a:pPr marL="457200" marR="0" lvl="1" indent="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La stratégie de communication est pertinente et efficace</a:t>
            </a:r>
            <a:endParaRPr sz="1600" b="0" i="0" u="none" strike="noStrike" cap="none">
              <a:solidFill>
                <a:srgbClr val="000000"/>
              </a:solidFill>
              <a:latin typeface="Arial"/>
              <a:ea typeface="Arial"/>
              <a:cs typeface="Arial"/>
              <a:sym typeface="Arial"/>
            </a:endParaRPr>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p:nvPr/>
        </p:nvSpPr>
        <p:spPr>
          <a:xfrm>
            <a:off x="7902575" y="677862"/>
            <a:ext cx="857250" cy="311149"/>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Kaushan Script"/>
              <a:buNone/>
            </a:pPr>
            <a:r>
              <a:rPr lang="en-US" sz="1400" b="0" i="0" u="none" strike="noStrike" cap="none">
                <a:solidFill>
                  <a:srgbClr val="000000"/>
                </a:solidFill>
                <a:latin typeface="Kaushan Script"/>
                <a:ea typeface="Kaushan Script"/>
                <a:cs typeface="Kaushan Script"/>
                <a:sym typeface="Kaushan Script"/>
              </a:rPr>
              <a:t>Niveau 3</a:t>
            </a:r>
            <a:endParaRPr/>
          </a:p>
        </p:txBody>
      </p:sp>
      <p:sp>
        <p:nvSpPr>
          <p:cNvPr id="399" name="Shape 399"/>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25</a:t>
            </a:fld>
            <a:endParaRPr sz="1400" b="0" i="0" u="none" strike="noStrike" cap="none">
              <a:solidFill>
                <a:srgbClr val="000000"/>
              </a:solidFill>
              <a:latin typeface="Kaushan Script"/>
              <a:ea typeface="Kaushan Script"/>
              <a:cs typeface="Kaushan Script"/>
              <a:sym typeface="Kaushan Script"/>
            </a:endParaRPr>
          </a:p>
        </p:txBody>
      </p:sp>
      <p:sp>
        <p:nvSpPr>
          <p:cNvPr id="400" name="Shape 400"/>
          <p:cNvSpPr txBox="1"/>
          <p:nvPr/>
        </p:nvSpPr>
        <p:spPr>
          <a:xfrm>
            <a:off x="179386" y="26035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Tahoma"/>
              <a:buNone/>
            </a:pPr>
            <a:r>
              <a:rPr lang="en-US" sz="4400" b="1" i="0" u="none" strike="noStrike" cap="none">
                <a:solidFill>
                  <a:srgbClr val="000000"/>
                </a:solidFill>
                <a:latin typeface="Schoolbell"/>
                <a:ea typeface="Schoolbell"/>
                <a:cs typeface="Schoolbell"/>
                <a:sym typeface="Schoolbell"/>
              </a:rPr>
              <a:t>Missions</a:t>
            </a:r>
            <a:endParaRPr/>
          </a:p>
        </p:txBody>
      </p:sp>
      <p:sp>
        <p:nvSpPr>
          <p:cNvPr id="401" name="Shape 401"/>
          <p:cNvSpPr txBox="1"/>
          <p:nvPr/>
        </p:nvSpPr>
        <p:spPr>
          <a:xfrm>
            <a:off x="623887" y="1577405"/>
            <a:ext cx="8004175" cy="1727199"/>
          </a:xfrm>
          <a:prstGeom prst="rect">
            <a:avLst/>
          </a:prstGeom>
          <a:noFill/>
          <a:ln>
            <a:noFill/>
          </a:ln>
        </p:spPr>
        <p:txBody>
          <a:bodyPr spcFirstLastPara="1" wrap="square" lIns="91425" tIns="45700" rIns="91425" bIns="45700" anchor="t" anchorCtr="0">
            <a:noAutofit/>
          </a:bodyPr>
          <a:lstStyle/>
          <a:p>
            <a:pPr marL="341312" marR="0" lvl="0" indent="-341312" algn="l" rtl="0">
              <a:lnSpc>
                <a:spcPct val="100000"/>
              </a:lnSpc>
              <a:spcBef>
                <a:spcPts val="0"/>
              </a:spcBef>
              <a:spcAft>
                <a:spcPts val="0"/>
              </a:spcAft>
              <a:buClr>
                <a:srgbClr val="000000"/>
              </a:buClr>
              <a:buSzPts val="2400"/>
              <a:buFont typeface="Tahoma"/>
              <a:buChar char="•"/>
            </a:pPr>
            <a:r>
              <a:rPr lang="en-US" sz="2400" b="1" i="0" u="none" strike="noStrike" cap="none">
                <a:solidFill>
                  <a:srgbClr val="000000"/>
                </a:solidFill>
                <a:latin typeface="Arial"/>
                <a:ea typeface="Arial"/>
                <a:cs typeface="Arial"/>
                <a:sym typeface="Arial"/>
              </a:rPr>
              <a:t>Mission 1 : Identifier la concurrence</a:t>
            </a:r>
            <a:endParaRPr/>
          </a:p>
          <a:p>
            <a:pPr marL="741362" marR="0" lvl="1" indent="-284162" algn="l" rtl="0">
              <a:lnSpc>
                <a:spcPct val="100000"/>
              </a:lnSpc>
              <a:spcBef>
                <a:spcPts val="600"/>
              </a:spcBef>
              <a:spcAft>
                <a:spcPts val="0"/>
              </a:spcAft>
              <a:buClr>
                <a:srgbClr val="000000"/>
              </a:buClr>
              <a:buSzPts val="2000"/>
              <a:buFont typeface="Tahoma"/>
              <a:buChar char="•"/>
            </a:pPr>
            <a:r>
              <a:rPr lang="en-US" sz="2000" b="1" i="0" u="none" strike="noStrike" cap="none">
                <a:solidFill>
                  <a:srgbClr val="000000"/>
                </a:solidFill>
                <a:latin typeface="Arial"/>
                <a:ea typeface="Arial"/>
                <a:cs typeface="Arial"/>
                <a:sym typeface="Arial"/>
              </a:rPr>
              <a:t>Défi Insect Wars :</a:t>
            </a:r>
            <a:r>
              <a:rPr lang="en-US" sz="2000" b="0" i="0" u="none" strike="noStrike" cap="none">
                <a:solidFill>
                  <a:srgbClr val="000000"/>
                </a:solidFill>
                <a:latin typeface="Arial"/>
                <a:ea typeface="Arial"/>
                <a:cs typeface="Arial"/>
                <a:sym typeface="Arial"/>
              </a:rPr>
              <a:t> </a:t>
            </a:r>
            <a:endParaRPr/>
          </a:p>
          <a:p>
            <a:pPr marL="741362" marR="0" lvl="1" indent="-284162" algn="l" rtl="0">
              <a:lnSpc>
                <a:spcPct val="100000"/>
              </a:lnSpc>
              <a:spcBef>
                <a:spcPts val="600"/>
              </a:spcBef>
              <a:spcAft>
                <a:spcPts val="0"/>
              </a:spcAft>
              <a:buClr>
                <a:srgbClr val="000000"/>
              </a:buClr>
              <a:buFont typeface="Tahoma"/>
              <a:buNone/>
            </a:pPr>
            <a:r>
              <a:rPr lang="en-US" sz="2000" b="0" i="0" u="none" strike="noStrike" cap="none">
                <a:solidFill>
                  <a:srgbClr val="000000"/>
                </a:solidFill>
                <a:latin typeface="Arial"/>
                <a:ea typeface="Arial"/>
                <a:cs typeface="Arial"/>
                <a:sym typeface="Arial"/>
              </a:rPr>
              <a:t>	- étudiez la concurrence de votre produit</a:t>
            </a:r>
            <a:endParaRPr sz="2000" b="0" i="0" u="none" strike="noStrike" cap="none">
              <a:solidFill>
                <a:srgbClr val="000000"/>
              </a:solidFill>
              <a:latin typeface="Arial"/>
              <a:ea typeface="Arial"/>
              <a:cs typeface="Arial"/>
              <a:sym typeface="Arial"/>
            </a:endParaRPr>
          </a:p>
          <a:p>
            <a:pPr marL="741362" marR="0" lvl="1" indent="-284162" algn="l" rtl="0">
              <a:lnSpc>
                <a:spcPct val="100000"/>
              </a:lnSpc>
              <a:spcBef>
                <a:spcPts val="600"/>
              </a:spcBef>
              <a:spcAft>
                <a:spcPts val="0"/>
              </a:spcAft>
              <a:buClr>
                <a:srgbClr val="000000"/>
              </a:buClr>
              <a:buFont typeface="Tahoma"/>
              <a:buNone/>
            </a:pPr>
            <a:r>
              <a:rPr lang="en-US" sz="2000" b="0" i="0" u="none" strike="noStrike" cap="none">
                <a:solidFill>
                  <a:srgbClr val="000000"/>
                </a:solidFill>
                <a:latin typeface="Arial"/>
                <a:ea typeface="Arial"/>
                <a:cs typeface="Arial"/>
                <a:sym typeface="Arial"/>
              </a:rPr>
              <a:t>	- validez le </a:t>
            </a:r>
            <a:r>
              <a:rPr lang="en-US" sz="2000" b="1" i="0" u="none" strike="noStrike" cap="none">
                <a:solidFill>
                  <a:srgbClr val="002060"/>
                </a:solidFill>
                <a:latin typeface="Arial"/>
                <a:ea typeface="Arial"/>
                <a:cs typeface="Arial"/>
                <a:sym typeface="Arial"/>
              </a:rPr>
              <a:t>badge Insect Wars</a:t>
            </a:r>
            <a:endParaRPr/>
          </a:p>
        </p:txBody>
      </p:sp>
      <p:pic>
        <p:nvPicPr>
          <p:cNvPr id="402" name="Shape 402"/>
          <p:cNvPicPr preferRelativeResize="0"/>
          <p:nvPr/>
        </p:nvPicPr>
        <p:blipFill rotWithShape="1">
          <a:blip r:embed="rId3">
            <a:alphaModFix/>
          </a:blip>
          <a:srcRect/>
          <a:stretch/>
        </p:blipFill>
        <p:spPr>
          <a:xfrm>
            <a:off x="1805480" y="3860694"/>
            <a:ext cx="5111863" cy="1227138"/>
          </a:xfrm>
          <a:prstGeom prst="rect">
            <a:avLst/>
          </a:prstGeom>
          <a:noFill/>
          <a:ln w="9525" cap="flat" cmpd="sng">
            <a:solidFill>
              <a:srgbClr val="C2FFF0"/>
            </a:solidFill>
            <a:prstDash val="solid"/>
            <a:miter lim="8000"/>
            <a:headEnd type="none" w="sm" len="sm"/>
            <a:tailEnd type="none" w="sm" len="sm"/>
          </a:ln>
        </p:spPr>
      </p:pic>
      <p:pic>
        <p:nvPicPr>
          <p:cNvPr id="403" name="Shape 403" descr="Afficher l'image d'origine"/>
          <p:cNvPicPr preferRelativeResize="0"/>
          <p:nvPr/>
        </p:nvPicPr>
        <p:blipFill rotWithShape="1">
          <a:blip r:embed="rId4">
            <a:alphaModFix/>
          </a:blip>
          <a:srcRect/>
          <a:stretch/>
        </p:blipFill>
        <p:spPr>
          <a:xfrm>
            <a:off x="931382" y="3836277"/>
            <a:ext cx="657223" cy="637985"/>
          </a:xfrm>
          <a:prstGeom prst="rect">
            <a:avLst/>
          </a:prstGeom>
          <a:noFill/>
          <a:ln>
            <a:noFill/>
          </a:ln>
        </p:spPr>
      </p:pic>
      <p:pic>
        <p:nvPicPr>
          <p:cNvPr id="404" name="Shape 404"/>
          <p:cNvPicPr preferRelativeResize="0"/>
          <p:nvPr/>
        </p:nvPicPr>
        <p:blipFill rotWithShape="1">
          <a:blip r:embed="rId5">
            <a:alphaModFix/>
          </a:blip>
          <a:srcRect/>
          <a:stretch/>
        </p:blipFill>
        <p:spPr>
          <a:xfrm>
            <a:off x="868085" y="4502147"/>
            <a:ext cx="783817" cy="603601"/>
          </a:xfrm>
          <a:prstGeom prst="rect">
            <a:avLst/>
          </a:prstGeom>
          <a:noFill/>
          <a:ln>
            <a:noFill/>
          </a:ln>
        </p:spPr>
      </p:pic>
      <p:pic>
        <p:nvPicPr>
          <p:cNvPr id="405" name="Shape 405"/>
          <p:cNvPicPr preferRelativeResize="0"/>
          <p:nvPr/>
        </p:nvPicPr>
        <p:blipFill rotWithShape="1">
          <a:blip r:embed="rId6">
            <a:alphaModFix/>
          </a:blip>
          <a:srcRect/>
          <a:stretch/>
        </p:blipFill>
        <p:spPr>
          <a:xfrm>
            <a:off x="7070806" y="4058378"/>
            <a:ext cx="831769" cy="831769"/>
          </a:xfrm>
          <a:prstGeom prst="rect">
            <a:avLst/>
          </a:prstGeom>
          <a:noFill/>
          <a:ln>
            <a:noFill/>
          </a:ln>
        </p:spPr>
      </p:pic>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Shape 410" descr="Nature tropicale enseigne nuage fond vecteur ensemble Vecteur gratuit"/>
          <p:cNvPicPr preferRelativeResize="0"/>
          <p:nvPr/>
        </p:nvPicPr>
        <p:blipFill rotWithShape="1">
          <a:blip r:embed="rId3">
            <a:alphaModFix/>
          </a:blip>
          <a:srcRect/>
          <a:stretch/>
        </p:blipFill>
        <p:spPr>
          <a:xfrm>
            <a:off x="4932362" y="1414462"/>
            <a:ext cx="3754437" cy="4608512"/>
          </a:xfrm>
          <a:prstGeom prst="rect">
            <a:avLst/>
          </a:prstGeom>
          <a:noFill/>
          <a:ln>
            <a:noFill/>
          </a:ln>
        </p:spPr>
      </p:pic>
      <p:sp>
        <p:nvSpPr>
          <p:cNvPr id="411" name="Shape 411"/>
          <p:cNvSpPr txBox="1"/>
          <p:nvPr/>
        </p:nvSpPr>
        <p:spPr>
          <a:xfrm>
            <a:off x="395287" y="895350"/>
            <a:ext cx="7507287" cy="877887"/>
          </a:xfrm>
          <a:prstGeom prst="rect">
            <a:avLst/>
          </a:prstGeom>
          <a:noFill/>
          <a:ln>
            <a:noFill/>
          </a:ln>
        </p:spPr>
        <p:txBody>
          <a:bodyPr spcFirstLastPara="1" wrap="square" lIns="91425" tIns="45700" rIns="91425" bIns="45700" anchor="t" anchorCtr="0">
            <a:noAutofit/>
          </a:bodyPr>
          <a:lstStyle/>
          <a:p>
            <a:pPr marL="741362" marR="0" lvl="1" indent="-284162"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Arial"/>
                <a:ea typeface="Arial"/>
                <a:cs typeface="Arial"/>
                <a:sym typeface="Arial"/>
              </a:rPr>
              <a:t> Mission 2 : Choix d’une stratégie de communication</a:t>
            </a:r>
            <a:endParaRPr/>
          </a:p>
          <a:p>
            <a:pPr marL="741362" marR="0" lvl="1" indent="-284162" algn="l" rtl="0">
              <a:lnSpc>
                <a:spcPct val="100000"/>
              </a:lnSpc>
              <a:spcBef>
                <a:spcPts val="0"/>
              </a:spcBef>
              <a:spcAft>
                <a:spcPts val="0"/>
              </a:spcAft>
              <a:buClr>
                <a:schemeClr val="dk1"/>
              </a:buClr>
              <a:buFont typeface="Tahoma"/>
              <a:buNone/>
            </a:pPr>
            <a:endParaRPr sz="1600" b="0" i="0" u="none" strike="noStrike" cap="none">
              <a:solidFill>
                <a:srgbClr val="000000"/>
              </a:solidFill>
              <a:latin typeface="Arial"/>
              <a:ea typeface="Arial"/>
              <a:cs typeface="Arial"/>
              <a:sym typeface="Arial"/>
            </a:endParaRPr>
          </a:p>
          <a:p>
            <a:pPr marL="341312" marR="0" lvl="0" indent="-341312" algn="l" rtl="0">
              <a:lnSpc>
                <a:spcPct val="100000"/>
              </a:lnSpc>
              <a:spcBef>
                <a:spcPts val="0"/>
              </a:spcBef>
              <a:spcAft>
                <a:spcPts val="0"/>
              </a:spcAft>
              <a:buClr>
                <a:schemeClr val="dk1"/>
              </a:buClr>
              <a:buFont typeface="Tahoma"/>
              <a:buNone/>
            </a:pPr>
            <a:endParaRPr sz="1400" b="1" i="0" u="none" strike="noStrike" cap="none">
              <a:solidFill>
                <a:schemeClr val="dk1"/>
              </a:solidFill>
              <a:latin typeface="Arial"/>
              <a:ea typeface="Arial"/>
              <a:cs typeface="Arial"/>
              <a:sym typeface="Arial"/>
            </a:endParaRPr>
          </a:p>
          <a:p>
            <a:pPr marL="341312" marR="0" lvl="0" indent="-341312" algn="l" rtl="0">
              <a:lnSpc>
                <a:spcPct val="100000"/>
              </a:lnSpc>
              <a:spcBef>
                <a:spcPts val="0"/>
              </a:spcBef>
              <a:spcAft>
                <a:spcPts val="0"/>
              </a:spcAft>
              <a:buClr>
                <a:schemeClr val="dk1"/>
              </a:buClr>
              <a:buFont typeface="Tahoma"/>
              <a:buNone/>
            </a:pPr>
            <a:endParaRPr sz="1400" b="1" i="0" u="none" strike="noStrike" cap="none">
              <a:solidFill>
                <a:schemeClr val="dk1"/>
              </a:solidFill>
              <a:latin typeface="Arial"/>
              <a:ea typeface="Arial"/>
              <a:cs typeface="Arial"/>
              <a:sym typeface="Arial"/>
            </a:endParaRPr>
          </a:p>
          <a:p>
            <a:pPr marL="341312" marR="0" lvl="0" indent="-341312" algn="l" rtl="0">
              <a:lnSpc>
                <a:spcPct val="100000"/>
              </a:lnSpc>
              <a:spcBef>
                <a:spcPts val="0"/>
              </a:spcBef>
              <a:spcAft>
                <a:spcPts val="0"/>
              </a:spcAft>
              <a:buClr>
                <a:schemeClr val="dk1"/>
              </a:buClr>
              <a:buFont typeface="Tahoma"/>
              <a:buNone/>
            </a:pP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1" i="0" u="none" strike="noStrike" cap="none">
              <a:solidFill>
                <a:schemeClr val="dk1"/>
              </a:solidFill>
              <a:latin typeface="Arial"/>
              <a:ea typeface="Arial"/>
              <a:cs typeface="Arial"/>
              <a:sym typeface="Arial"/>
            </a:endParaRPr>
          </a:p>
        </p:txBody>
      </p:sp>
      <p:sp>
        <p:nvSpPr>
          <p:cNvPr id="412" name="Shape 412"/>
          <p:cNvSpPr txBox="1"/>
          <p:nvPr/>
        </p:nvSpPr>
        <p:spPr>
          <a:xfrm>
            <a:off x="7902575" y="677862"/>
            <a:ext cx="857250" cy="311149"/>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Kaushan Script"/>
              <a:buNone/>
            </a:pPr>
            <a:r>
              <a:rPr lang="en-US" sz="1400" b="0" i="0" u="none" strike="noStrike" cap="none">
                <a:solidFill>
                  <a:srgbClr val="000000"/>
                </a:solidFill>
                <a:latin typeface="Kaushan Script"/>
                <a:ea typeface="Kaushan Script"/>
                <a:cs typeface="Kaushan Script"/>
                <a:sym typeface="Kaushan Script"/>
              </a:rPr>
              <a:t>Niveau 3</a:t>
            </a:r>
            <a:endParaRPr/>
          </a:p>
        </p:txBody>
      </p:sp>
      <p:sp>
        <p:nvSpPr>
          <p:cNvPr id="413" name="Shape 413"/>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26</a:t>
            </a:fld>
            <a:endParaRPr sz="1400" b="0" i="0" u="none" strike="noStrike" cap="none">
              <a:solidFill>
                <a:srgbClr val="000000"/>
              </a:solidFill>
              <a:latin typeface="Kaushan Script"/>
              <a:ea typeface="Kaushan Script"/>
              <a:cs typeface="Kaushan Script"/>
              <a:sym typeface="Kaushan Script"/>
            </a:endParaRPr>
          </a:p>
        </p:txBody>
      </p:sp>
      <p:sp>
        <p:nvSpPr>
          <p:cNvPr id="414" name="Shape 414"/>
          <p:cNvSpPr txBox="1"/>
          <p:nvPr/>
        </p:nvSpPr>
        <p:spPr>
          <a:xfrm>
            <a:off x="414336" y="2843212"/>
            <a:ext cx="4365624" cy="1751012"/>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Font typeface="Tahoma"/>
              <a:buNone/>
            </a:pPr>
            <a:r>
              <a:rPr lang="en-US" sz="1400" b="0" i="0" u="none" strike="noStrike" cap="none">
                <a:solidFill>
                  <a:schemeClr val="dk1"/>
                </a:solidFill>
                <a:latin typeface="Arial"/>
                <a:ea typeface="Arial"/>
                <a:cs typeface="Arial"/>
                <a:sym typeface="Arial"/>
              </a:rPr>
              <a:t>- quel est le profil du public ciblé et quel est son comportement (niveau de vie, goûts, habitudes…) ?</a:t>
            </a:r>
            <a:endParaRPr/>
          </a:p>
          <a:p>
            <a:pPr marL="0" marR="0" lvl="0" indent="0" algn="l" rtl="0">
              <a:lnSpc>
                <a:spcPct val="150000"/>
              </a:lnSpc>
              <a:spcBef>
                <a:spcPts val="0"/>
              </a:spcBef>
              <a:spcAft>
                <a:spcPts val="0"/>
              </a:spcAft>
              <a:buClr>
                <a:schemeClr val="dk1"/>
              </a:buClr>
              <a:buFont typeface="Tahoma"/>
              <a:buNone/>
            </a:pPr>
            <a:r>
              <a:rPr lang="en-US" sz="1400" b="0" i="0" u="none" strike="noStrike" cap="none">
                <a:solidFill>
                  <a:schemeClr val="dk1"/>
                </a:solidFill>
                <a:latin typeface="Arial"/>
                <a:ea typeface="Arial"/>
                <a:cs typeface="Arial"/>
                <a:sym typeface="Arial"/>
              </a:rPr>
              <a:t>- quel est le prix de vente ?</a:t>
            </a:r>
            <a:endParaRPr/>
          </a:p>
          <a:p>
            <a:pPr marL="0" marR="0" lvl="0" indent="0" algn="l" rtl="0">
              <a:lnSpc>
                <a:spcPct val="150000"/>
              </a:lnSpc>
              <a:spcBef>
                <a:spcPts val="0"/>
              </a:spcBef>
              <a:spcAft>
                <a:spcPts val="0"/>
              </a:spcAft>
              <a:buClr>
                <a:schemeClr val="dk1"/>
              </a:buClr>
              <a:buFont typeface="Tahoma"/>
              <a:buNone/>
            </a:pPr>
            <a:r>
              <a:rPr lang="en-US" sz="1400" b="0" i="0" u="none" strike="noStrike" cap="none">
                <a:solidFill>
                  <a:schemeClr val="dk1"/>
                </a:solidFill>
                <a:latin typeface="Arial"/>
                <a:ea typeface="Arial"/>
                <a:cs typeface="Arial"/>
                <a:sym typeface="Arial"/>
              </a:rPr>
              <a:t>- quels sont les arguments de vente? (prix inférieur à la concurrence, meilleure qualité que la concurrence, produit qui respecte l’environnement et s’inscrit dans une logique développement durable, produit innovant…)</a:t>
            </a:r>
            <a:endParaRPr/>
          </a:p>
        </p:txBody>
      </p:sp>
      <p:sp>
        <p:nvSpPr>
          <p:cNvPr id="415" name="Shape 415"/>
          <p:cNvSpPr txBox="1"/>
          <p:nvPr/>
        </p:nvSpPr>
        <p:spPr>
          <a:xfrm>
            <a:off x="6165850" y="1851025"/>
            <a:ext cx="1430337" cy="4619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Tahoma"/>
              <a:buNone/>
            </a:pPr>
            <a:r>
              <a:rPr lang="en-US" sz="1200" b="1" i="0" u="none" strike="noStrike" cap="none">
                <a:solidFill>
                  <a:schemeClr val="dk1"/>
                </a:solidFill>
                <a:latin typeface="Arial"/>
                <a:ea typeface="Arial"/>
                <a:cs typeface="Arial"/>
                <a:sym typeface="Arial"/>
              </a:rPr>
              <a:t>Conseils sur le prix de vente</a:t>
            </a:r>
            <a:endParaRPr sz="1200" b="1" i="0" u="none" strike="noStrike" cap="none">
              <a:solidFill>
                <a:schemeClr val="dk1"/>
              </a:solidFill>
              <a:latin typeface="Arial"/>
              <a:ea typeface="Arial"/>
              <a:cs typeface="Arial"/>
              <a:sym typeface="Arial"/>
            </a:endParaRPr>
          </a:p>
        </p:txBody>
      </p:sp>
      <p:sp>
        <p:nvSpPr>
          <p:cNvPr id="416" name="Shape 416"/>
          <p:cNvSpPr txBox="1"/>
          <p:nvPr/>
        </p:nvSpPr>
        <p:spPr>
          <a:xfrm>
            <a:off x="5751512" y="2551111"/>
            <a:ext cx="2178049" cy="267811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Font typeface="Tahoma"/>
              <a:buNone/>
            </a:pPr>
            <a:r>
              <a:rPr lang="en-US" sz="1200" b="0" i="0" u="none" strike="noStrike" cap="none">
                <a:solidFill>
                  <a:schemeClr val="dk1"/>
                </a:solidFill>
                <a:latin typeface="Arial"/>
                <a:ea typeface="Arial"/>
                <a:cs typeface="Arial"/>
                <a:sym typeface="Arial"/>
              </a:rPr>
              <a:t>Il doit être assez élevé pour couvrir les coûts de production et permettre de réaliser des bénéfices.</a:t>
            </a:r>
            <a:endParaRPr/>
          </a:p>
          <a:p>
            <a:pPr marL="0" marR="0" lvl="0" indent="0" algn="just" rtl="0">
              <a:lnSpc>
                <a:spcPct val="100000"/>
              </a:lnSpc>
              <a:spcBef>
                <a:spcPts val="0"/>
              </a:spcBef>
              <a:spcAft>
                <a:spcPts val="0"/>
              </a:spcAft>
              <a:buClr>
                <a:schemeClr val="dk1"/>
              </a:buClr>
              <a:buFont typeface="Tahoma"/>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Font typeface="Tahoma"/>
              <a:buNone/>
            </a:pPr>
            <a:r>
              <a:rPr lang="en-US" sz="1200" b="0" i="0" u="none" strike="noStrike" cap="none">
                <a:solidFill>
                  <a:schemeClr val="dk1"/>
                </a:solidFill>
                <a:latin typeface="Arial"/>
                <a:ea typeface="Arial"/>
                <a:cs typeface="Arial"/>
                <a:sym typeface="Arial"/>
              </a:rPr>
              <a:t>Il doit être relativement modéré pour ne pas décourager ou faire fuir les consommateurs.</a:t>
            </a:r>
            <a:endParaRPr/>
          </a:p>
          <a:p>
            <a:pPr marL="0" marR="0" lvl="0" indent="0" algn="just" rtl="0">
              <a:lnSpc>
                <a:spcPct val="100000"/>
              </a:lnSpc>
              <a:spcBef>
                <a:spcPts val="0"/>
              </a:spcBef>
              <a:spcAft>
                <a:spcPts val="0"/>
              </a:spcAft>
              <a:buClr>
                <a:schemeClr val="dk1"/>
              </a:buClr>
              <a:buFont typeface="Tahoma"/>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Font typeface="Tahoma"/>
              <a:buNone/>
            </a:pPr>
            <a:r>
              <a:rPr lang="en-US" sz="1200" b="0" i="0" u="none" strike="noStrike" cap="none">
                <a:solidFill>
                  <a:schemeClr val="dk1"/>
                </a:solidFill>
                <a:latin typeface="Arial"/>
                <a:ea typeface="Arial"/>
                <a:cs typeface="Arial"/>
                <a:sym typeface="Arial"/>
              </a:rPr>
              <a:t>Il doit être suffisamment élevé pour envoyer un signal positif sur la qualité de la marchandise.</a:t>
            </a:r>
            <a:endParaRPr/>
          </a:p>
        </p:txBody>
      </p:sp>
      <p:pic>
        <p:nvPicPr>
          <p:cNvPr id="417" name="Shape 417" descr="Afficher l'image d'origine"/>
          <p:cNvPicPr preferRelativeResize="0"/>
          <p:nvPr/>
        </p:nvPicPr>
        <p:blipFill rotWithShape="1">
          <a:blip r:embed="rId4">
            <a:alphaModFix/>
          </a:blip>
          <a:srcRect/>
          <a:stretch/>
        </p:blipFill>
        <p:spPr>
          <a:xfrm>
            <a:off x="1509465" y="5454650"/>
            <a:ext cx="790575" cy="790575"/>
          </a:xfrm>
          <a:prstGeom prst="rect">
            <a:avLst/>
          </a:prstGeom>
          <a:noFill/>
          <a:ln>
            <a:noFill/>
          </a:ln>
        </p:spPr>
      </p:pic>
      <p:pic>
        <p:nvPicPr>
          <p:cNvPr id="418" name="Shape 418"/>
          <p:cNvPicPr preferRelativeResize="0"/>
          <p:nvPr/>
        </p:nvPicPr>
        <p:blipFill rotWithShape="1">
          <a:blip r:embed="rId5">
            <a:alphaModFix/>
          </a:blip>
          <a:srcRect/>
          <a:stretch/>
        </p:blipFill>
        <p:spPr>
          <a:xfrm>
            <a:off x="2597148" y="5557837"/>
            <a:ext cx="936624" cy="584200"/>
          </a:xfrm>
          <a:prstGeom prst="rect">
            <a:avLst/>
          </a:prstGeom>
          <a:noFill/>
          <a:ln>
            <a:noFill/>
          </a:ln>
        </p:spPr>
      </p:pic>
      <p:pic>
        <p:nvPicPr>
          <p:cNvPr id="419" name="Shape 419" descr="Mains tenant des mégaphones dans le style de bande dessinée"/>
          <p:cNvPicPr preferRelativeResize="0"/>
          <p:nvPr/>
        </p:nvPicPr>
        <p:blipFill rotWithShape="1">
          <a:blip r:embed="rId6">
            <a:alphaModFix/>
          </a:blip>
          <a:srcRect/>
          <a:stretch/>
        </p:blipFill>
        <p:spPr>
          <a:xfrm>
            <a:off x="434975" y="1773236"/>
            <a:ext cx="949324" cy="949324"/>
          </a:xfrm>
          <a:prstGeom prst="rect">
            <a:avLst/>
          </a:prstGeom>
          <a:noFill/>
          <a:ln>
            <a:noFill/>
          </a:ln>
        </p:spPr>
      </p:pic>
      <p:sp>
        <p:nvSpPr>
          <p:cNvPr id="420" name="Shape 420"/>
          <p:cNvSpPr txBox="1"/>
          <p:nvPr/>
        </p:nvSpPr>
        <p:spPr>
          <a:xfrm>
            <a:off x="1473200" y="1773236"/>
            <a:ext cx="3459162" cy="1138236"/>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Font typeface="Tahoma"/>
              <a:buNone/>
            </a:pPr>
            <a:r>
              <a:rPr lang="en-US" sz="1400" b="1" i="0" u="none" strike="noStrike" cap="none">
                <a:solidFill>
                  <a:schemeClr val="dk1"/>
                </a:solidFill>
                <a:latin typeface="Arial"/>
                <a:ea typeface="Arial"/>
                <a:cs typeface="Arial"/>
                <a:sym typeface="Arial"/>
              </a:rPr>
              <a:t>Rédiger un document (feuille de route) qui présente les différents aspects de la stratégie de communication :</a:t>
            </a:r>
            <a:endParaRPr/>
          </a:p>
          <a:p>
            <a:pPr marL="0" marR="0" lvl="0" indent="0" algn="l" rtl="0">
              <a:lnSpc>
                <a:spcPct val="100000"/>
              </a:lnSpc>
              <a:spcBef>
                <a:spcPts val="0"/>
              </a:spcBef>
              <a:spcAft>
                <a:spcPts val="0"/>
              </a:spcAft>
              <a:buClr>
                <a:srgbClr val="000000"/>
              </a:buClr>
              <a:buFont typeface="Arial"/>
              <a:buNone/>
            </a:pPr>
            <a:endParaRPr sz="1200" b="1" i="0" u="none" strike="noStrike" cap="none">
              <a:solidFill>
                <a:schemeClr val="dk1"/>
              </a:solidFill>
              <a:latin typeface="Arial"/>
              <a:ea typeface="Arial"/>
              <a:cs typeface="Arial"/>
              <a:sym typeface="Arial"/>
            </a:endParaRPr>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p:nvPr/>
        </p:nvSpPr>
        <p:spPr>
          <a:xfrm>
            <a:off x="900112" y="776287"/>
            <a:ext cx="7645400" cy="2598509"/>
          </a:xfrm>
          <a:prstGeom prst="rect">
            <a:avLst/>
          </a:prstGeom>
          <a:noFill/>
          <a:ln>
            <a:noFill/>
          </a:ln>
        </p:spPr>
        <p:txBody>
          <a:bodyPr spcFirstLastPara="1" wrap="square" lIns="91425" tIns="45700" rIns="91425" bIns="45700" anchor="t" anchorCtr="0">
            <a:noAutofit/>
          </a:bodyPr>
          <a:lstStyle/>
          <a:p>
            <a:pPr marL="341312" marR="0" lvl="0" indent="-341312" algn="l" rtl="0">
              <a:lnSpc>
                <a:spcPct val="100000"/>
              </a:lnSpc>
              <a:spcBef>
                <a:spcPts val="0"/>
              </a:spcBef>
              <a:spcAft>
                <a:spcPts val="0"/>
              </a:spcAft>
              <a:buClr>
                <a:srgbClr val="000000"/>
              </a:buClr>
              <a:buSzPts val="2400"/>
              <a:buFont typeface="Tahoma"/>
              <a:buChar char="•"/>
            </a:pPr>
            <a:r>
              <a:rPr lang="en-US" sz="2400" b="1" i="0" u="none" strike="noStrike" cap="none">
                <a:solidFill>
                  <a:srgbClr val="000000"/>
                </a:solidFill>
                <a:latin typeface="Arial"/>
                <a:ea typeface="Arial"/>
                <a:cs typeface="Arial"/>
                <a:sym typeface="Arial"/>
              </a:rPr>
              <a:t> Mission 3 : Réalisation d’un spot publicitaire et/ou d’un packaging</a:t>
            </a:r>
            <a:endParaRPr/>
          </a:p>
          <a:p>
            <a:pPr marL="341312" marR="0" lvl="0" indent="-341312" algn="l" rtl="0">
              <a:lnSpc>
                <a:spcPct val="100000"/>
              </a:lnSpc>
              <a:spcBef>
                <a:spcPts val="0"/>
              </a:spcBef>
              <a:spcAft>
                <a:spcPts val="0"/>
              </a:spcAft>
              <a:buClr>
                <a:schemeClr val="dk1"/>
              </a:buClr>
              <a:buFont typeface="Tahoma"/>
              <a:buNone/>
            </a:pPr>
            <a:endParaRPr sz="800" b="1" i="0" u="none" strike="noStrike" cap="none">
              <a:solidFill>
                <a:srgbClr val="000000"/>
              </a:solidFill>
              <a:latin typeface="Arial"/>
              <a:ea typeface="Arial"/>
              <a:cs typeface="Arial"/>
              <a:sym typeface="Arial"/>
            </a:endParaRPr>
          </a:p>
          <a:p>
            <a:pPr marL="741362" marR="0" lvl="1" indent="-284162" algn="l" rtl="0">
              <a:lnSpc>
                <a:spcPct val="100000"/>
              </a:lnSpc>
              <a:spcBef>
                <a:spcPts val="0"/>
              </a:spcBef>
              <a:spcAft>
                <a:spcPts val="0"/>
              </a:spcAft>
              <a:buClr>
                <a:srgbClr val="000000"/>
              </a:buClr>
              <a:buSzPts val="1600"/>
              <a:buFont typeface="Times New Roman"/>
              <a:buChar char="•"/>
            </a:pPr>
            <a:r>
              <a:rPr lang="en-US" sz="1600" b="1" i="0" u="none" strike="noStrike" cap="none">
                <a:solidFill>
                  <a:srgbClr val="000000"/>
                </a:solidFill>
                <a:latin typeface="Arial"/>
                <a:ea typeface="Arial"/>
                <a:cs typeface="Arial"/>
                <a:sym typeface="Arial"/>
              </a:rPr>
              <a:t>Défi packaging :</a:t>
            </a:r>
            <a:endParaRPr/>
          </a:p>
          <a:p>
            <a:pPr marL="741362" marR="0" lvl="1" indent="-284162" algn="l" rtl="0">
              <a:lnSpc>
                <a:spcPct val="100000"/>
              </a:lnSpc>
              <a:spcBef>
                <a:spcPts val="0"/>
              </a:spcBef>
              <a:spcAft>
                <a:spcPts val="0"/>
              </a:spcAft>
              <a:buClr>
                <a:srgbClr val="000000"/>
              </a:buClr>
              <a:buFont typeface="Tahoma"/>
              <a:buNone/>
            </a:pPr>
            <a:r>
              <a:rPr lang="en-US" sz="1600" b="0" i="0" u="none" strike="noStrike" cap="none">
                <a:solidFill>
                  <a:srgbClr val="000000"/>
                </a:solidFill>
                <a:latin typeface="Arial"/>
                <a:ea typeface="Arial"/>
                <a:cs typeface="Arial"/>
                <a:sym typeface="Arial"/>
              </a:rPr>
              <a:t>	- réalisez un packaging permettant de matérialiser votre produit (prototype)</a:t>
            </a:r>
            <a:endParaRPr/>
          </a:p>
          <a:p>
            <a:pPr marL="741362" marR="0" lvl="1" indent="-284162" algn="l" rtl="0">
              <a:lnSpc>
                <a:spcPct val="100000"/>
              </a:lnSpc>
              <a:spcBef>
                <a:spcPts val="0"/>
              </a:spcBef>
              <a:spcAft>
                <a:spcPts val="0"/>
              </a:spcAft>
              <a:buClr>
                <a:srgbClr val="000000"/>
              </a:buClr>
              <a:buFont typeface="Tahoma"/>
              <a:buNone/>
            </a:pPr>
            <a:r>
              <a:rPr lang="en-US" sz="1600" b="0" i="0" u="none" strike="noStrike" cap="none">
                <a:solidFill>
                  <a:srgbClr val="000000"/>
                </a:solidFill>
                <a:latin typeface="Arial"/>
                <a:ea typeface="Arial"/>
                <a:cs typeface="Arial"/>
                <a:sym typeface="Arial"/>
              </a:rPr>
              <a:t>	- sur votre packaging, n’oubliez pas de faire apparaître les mentions légales suivantes : date limite de consommation (DLC), composition (par ordre décroissant), analyse nutritionnelle (pour une quantité donnée), quantité du produit (kg, l, nombre..)</a:t>
            </a:r>
            <a:endParaRPr/>
          </a:p>
          <a:p>
            <a:pPr marL="741362" marR="0" lvl="1" indent="-284162" algn="l" rtl="0">
              <a:lnSpc>
                <a:spcPct val="100000"/>
              </a:lnSpc>
              <a:spcBef>
                <a:spcPts val="0"/>
              </a:spcBef>
              <a:spcAft>
                <a:spcPts val="0"/>
              </a:spcAft>
              <a:buClr>
                <a:schemeClr val="dk1"/>
              </a:buClr>
              <a:buFont typeface="Tahoma"/>
              <a:buNone/>
            </a:pPr>
            <a:endParaRPr sz="1600" b="0" i="0" u="none" strike="noStrike" cap="none">
              <a:solidFill>
                <a:srgbClr val="000000"/>
              </a:solidFill>
              <a:latin typeface="Arial"/>
              <a:ea typeface="Arial"/>
              <a:cs typeface="Arial"/>
              <a:sym typeface="Arial"/>
            </a:endParaRPr>
          </a:p>
          <a:p>
            <a:pPr marL="741362" marR="0" lvl="1" indent="-284162" algn="l" rtl="0">
              <a:lnSpc>
                <a:spcPct val="100000"/>
              </a:lnSpc>
              <a:spcBef>
                <a:spcPts val="0"/>
              </a:spcBef>
              <a:spcAft>
                <a:spcPts val="0"/>
              </a:spcAft>
              <a:buClr>
                <a:srgbClr val="000000"/>
              </a:buClr>
              <a:buSzPts val="1600"/>
              <a:buFont typeface="Times New Roman"/>
              <a:buChar char="•"/>
            </a:pPr>
            <a:r>
              <a:rPr lang="en-US" sz="1600" b="0" i="0" u="none" strike="noStrike" cap="none">
                <a:solidFill>
                  <a:srgbClr val="000000"/>
                </a:solidFill>
                <a:latin typeface="Arial"/>
                <a:ea typeface="Arial"/>
                <a:cs typeface="Arial"/>
                <a:sym typeface="Arial"/>
              </a:rPr>
              <a:t> </a:t>
            </a:r>
            <a:r>
              <a:rPr lang="en-US" sz="1600" b="1" i="0" u="none" strike="noStrike" cap="none">
                <a:solidFill>
                  <a:srgbClr val="000000"/>
                </a:solidFill>
                <a:latin typeface="Arial"/>
                <a:ea typeface="Arial"/>
                <a:cs typeface="Arial"/>
                <a:sym typeface="Arial"/>
              </a:rPr>
              <a:t>Défi pub :</a:t>
            </a:r>
            <a:endParaRPr/>
          </a:p>
          <a:p>
            <a:pPr marL="741362" marR="0" lvl="1" indent="-284162" algn="l" rtl="0">
              <a:lnSpc>
                <a:spcPct val="100000"/>
              </a:lnSpc>
              <a:spcBef>
                <a:spcPts val="0"/>
              </a:spcBef>
              <a:spcAft>
                <a:spcPts val="0"/>
              </a:spcAft>
              <a:buClr>
                <a:srgbClr val="000000"/>
              </a:buClr>
              <a:buFont typeface="Tahoma"/>
              <a:buNone/>
            </a:pPr>
            <a:r>
              <a:rPr lang="en-US" sz="1600" b="0" i="0" u="none" strike="noStrike" cap="none">
                <a:solidFill>
                  <a:srgbClr val="000000"/>
                </a:solidFill>
                <a:latin typeface="Arial"/>
                <a:ea typeface="Arial"/>
                <a:cs typeface="Arial"/>
                <a:sym typeface="Arial"/>
              </a:rPr>
              <a:t>	- réalisez un spot publicitaire mettant en scène le produit et donnant envie de l’acheter. </a:t>
            </a:r>
            <a:endParaRPr/>
          </a:p>
          <a:p>
            <a:pPr marL="742950" marR="0" lvl="1" indent="-285750" algn="l" rtl="0">
              <a:lnSpc>
                <a:spcPct val="100000"/>
              </a:lnSpc>
              <a:spcBef>
                <a:spcPts val="0"/>
              </a:spcBef>
              <a:spcAft>
                <a:spcPts val="0"/>
              </a:spcAft>
              <a:buClr>
                <a:srgbClr val="000000"/>
              </a:buClr>
              <a:buSzPts val="400"/>
              <a:buFont typeface="Arial"/>
              <a:buChar char="•"/>
            </a:pPr>
            <a:r>
              <a:rPr lang="en-US" sz="1600" b="0" i="0" u="none" strike="noStrike" cap="none">
                <a:solidFill>
                  <a:srgbClr val="000000"/>
                </a:solidFill>
                <a:latin typeface="Arial"/>
                <a:ea typeface="Arial"/>
                <a:cs typeface="Arial"/>
                <a:sym typeface="Arial"/>
              </a:rPr>
              <a:t>- postez ensuite ce spot sur Youtube</a:t>
            </a:r>
            <a:endParaRPr sz="1600" b="0" i="0" u="none" strike="noStrike" cap="none">
              <a:solidFill>
                <a:srgbClr val="000000"/>
              </a:solidFill>
              <a:latin typeface="Arial"/>
              <a:ea typeface="Arial"/>
              <a:cs typeface="Arial"/>
              <a:sym typeface="Arial"/>
            </a:endParaRPr>
          </a:p>
          <a:p>
            <a:pPr marL="741362" marR="0" lvl="1" indent="-284162" algn="l" rtl="0">
              <a:lnSpc>
                <a:spcPct val="100000"/>
              </a:lnSpc>
              <a:spcBef>
                <a:spcPts val="0"/>
              </a:spcBef>
              <a:spcAft>
                <a:spcPts val="0"/>
              </a:spcAft>
              <a:buClr>
                <a:schemeClr val="dk1"/>
              </a:buClr>
              <a:buFont typeface="Tahoma"/>
              <a:buNone/>
            </a:pPr>
            <a:endParaRPr sz="1600" b="0" i="0" u="none" strike="noStrike" cap="none">
              <a:solidFill>
                <a:srgbClr val="000000"/>
              </a:solidFill>
              <a:latin typeface="Arial"/>
              <a:ea typeface="Arial"/>
              <a:cs typeface="Arial"/>
              <a:sym typeface="Arial"/>
            </a:endParaRPr>
          </a:p>
          <a:p>
            <a:pPr marL="741362" marR="0" lvl="1" indent="-284162"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Validez le </a:t>
            </a:r>
            <a:r>
              <a:rPr lang="en-US" sz="1600" b="1" i="0" u="none" strike="noStrike" cap="none">
                <a:solidFill>
                  <a:srgbClr val="002060"/>
                </a:solidFill>
                <a:latin typeface="Arial"/>
                <a:ea typeface="Arial"/>
                <a:cs typeface="Arial"/>
                <a:sym typeface="Arial"/>
              </a:rPr>
              <a:t>badge graphiste</a:t>
            </a:r>
            <a:endParaRPr sz="1600" b="1" i="0" u="none" strike="noStrike" cap="none">
              <a:solidFill>
                <a:srgbClr val="002060"/>
              </a:solidFill>
              <a:latin typeface="Arial"/>
              <a:ea typeface="Arial"/>
              <a:cs typeface="Arial"/>
              <a:sym typeface="Arial"/>
            </a:endParaRPr>
          </a:p>
          <a:p>
            <a:pPr marL="741362" marR="0" lvl="1" indent="-182562" algn="l" rtl="0">
              <a:lnSpc>
                <a:spcPct val="100000"/>
              </a:lnSpc>
              <a:spcBef>
                <a:spcPts val="0"/>
              </a:spcBef>
              <a:spcAft>
                <a:spcPts val="0"/>
              </a:spcAft>
              <a:buClr>
                <a:srgbClr val="000000"/>
              </a:buClr>
              <a:buSzPts val="1600"/>
              <a:buFont typeface="Arial"/>
              <a:buNone/>
            </a:pPr>
            <a:endParaRPr sz="1600" b="1" i="0" u="none" strike="noStrike" cap="none">
              <a:solidFill>
                <a:srgbClr val="002060"/>
              </a:solidFill>
              <a:latin typeface="Arial"/>
              <a:ea typeface="Arial"/>
              <a:cs typeface="Arial"/>
              <a:sym typeface="Arial"/>
            </a:endParaRPr>
          </a:p>
          <a:p>
            <a:pPr marL="741362" marR="0" lvl="1" indent="-284162" algn="l" rtl="0">
              <a:lnSpc>
                <a:spcPct val="100000"/>
              </a:lnSpc>
              <a:spcBef>
                <a:spcPts val="0"/>
              </a:spcBef>
              <a:spcAft>
                <a:spcPts val="0"/>
              </a:spcAft>
              <a:buClr>
                <a:srgbClr val="000000"/>
              </a:buClr>
              <a:buFont typeface="Times New Roman"/>
              <a:buNone/>
            </a:pPr>
            <a:endParaRPr sz="2000" b="0" i="0" u="none" strike="noStrike" cap="none">
              <a:solidFill>
                <a:schemeClr val="dk1"/>
              </a:solidFill>
              <a:latin typeface="Arial"/>
              <a:ea typeface="Arial"/>
              <a:cs typeface="Arial"/>
              <a:sym typeface="Arial"/>
            </a:endParaRPr>
          </a:p>
          <a:p>
            <a:pPr marL="741362" marR="0" lvl="1" indent="-284162" algn="l" rtl="0">
              <a:lnSpc>
                <a:spcPct val="100000"/>
              </a:lnSpc>
              <a:spcBef>
                <a:spcPts val="0"/>
              </a:spcBef>
              <a:spcAft>
                <a:spcPts val="0"/>
              </a:spcAft>
              <a:buClr>
                <a:schemeClr val="dk1"/>
              </a:buClr>
              <a:buFont typeface="Tahoma"/>
              <a:buNone/>
            </a:pPr>
            <a:endParaRPr sz="2000" b="0" i="0" u="none" strike="noStrike" cap="none">
              <a:solidFill>
                <a:srgbClr val="000000"/>
              </a:solidFill>
              <a:latin typeface="Arial"/>
              <a:ea typeface="Arial"/>
              <a:cs typeface="Arial"/>
              <a:sym typeface="Arial"/>
            </a:endParaRPr>
          </a:p>
          <a:p>
            <a:pPr marL="741362" marR="0" lvl="1" indent="-284162" algn="l" rtl="0">
              <a:lnSpc>
                <a:spcPct val="100000"/>
              </a:lnSpc>
              <a:spcBef>
                <a:spcPts val="0"/>
              </a:spcBef>
              <a:spcAft>
                <a:spcPts val="0"/>
              </a:spcAft>
              <a:buClr>
                <a:schemeClr val="dk1"/>
              </a:buClr>
              <a:buFont typeface="Tahoma"/>
              <a:buNone/>
            </a:pPr>
            <a:endParaRPr sz="1600" b="0" i="0" u="none" strike="noStrike" cap="none">
              <a:solidFill>
                <a:srgbClr val="000000"/>
              </a:solidFill>
              <a:latin typeface="Arial"/>
              <a:ea typeface="Arial"/>
              <a:cs typeface="Arial"/>
              <a:sym typeface="Arial"/>
            </a:endParaRPr>
          </a:p>
          <a:p>
            <a:pPr marL="741362" marR="0" lvl="1" indent="-284162" algn="l" rtl="0">
              <a:lnSpc>
                <a:spcPct val="100000"/>
              </a:lnSpc>
              <a:spcBef>
                <a:spcPts val="0"/>
              </a:spcBef>
              <a:spcAft>
                <a:spcPts val="0"/>
              </a:spcAft>
              <a:buClr>
                <a:schemeClr val="dk1"/>
              </a:buClr>
              <a:buFont typeface="Tahoma"/>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Arial"/>
              <a:ea typeface="Arial"/>
              <a:cs typeface="Arial"/>
              <a:sym typeface="Arial"/>
            </a:endParaRPr>
          </a:p>
        </p:txBody>
      </p:sp>
      <p:sp>
        <p:nvSpPr>
          <p:cNvPr id="426" name="Shape 426"/>
          <p:cNvSpPr txBox="1"/>
          <p:nvPr/>
        </p:nvSpPr>
        <p:spPr>
          <a:xfrm>
            <a:off x="7945436" y="620712"/>
            <a:ext cx="857250" cy="309561"/>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Kaushan Script"/>
              <a:buNone/>
            </a:pPr>
            <a:r>
              <a:rPr lang="en-US" sz="1400" b="0" i="0" u="none" strike="noStrike" cap="none">
                <a:solidFill>
                  <a:srgbClr val="000000"/>
                </a:solidFill>
                <a:latin typeface="Kaushan Script"/>
                <a:ea typeface="Kaushan Script"/>
                <a:cs typeface="Kaushan Script"/>
                <a:sym typeface="Kaushan Script"/>
              </a:rPr>
              <a:t>Niveau 3</a:t>
            </a:r>
            <a:endParaRPr/>
          </a:p>
        </p:txBody>
      </p:sp>
      <p:sp>
        <p:nvSpPr>
          <p:cNvPr id="427" name="Shape 427"/>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27</a:t>
            </a:fld>
            <a:endParaRPr sz="1400" b="0" i="0" u="none" strike="noStrike" cap="none">
              <a:solidFill>
                <a:srgbClr val="000000"/>
              </a:solidFill>
              <a:latin typeface="Kaushan Script"/>
              <a:ea typeface="Kaushan Script"/>
              <a:cs typeface="Kaushan Script"/>
              <a:sym typeface="Kaushan Script"/>
            </a:endParaRPr>
          </a:p>
        </p:txBody>
      </p:sp>
      <p:pic>
        <p:nvPicPr>
          <p:cNvPr id="428" name="Shape 428"/>
          <p:cNvPicPr preferRelativeResize="0"/>
          <p:nvPr/>
        </p:nvPicPr>
        <p:blipFill rotWithShape="1">
          <a:blip r:embed="rId3">
            <a:alphaModFix/>
          </a:blip>
          <a:srcRect/>
          <a:stretch/>
        </p:blipFill>
        <p:spPr>
          <a:xfrm>
            <a:off x="2356702" y="5180221"/>
            <a:ext cx="4463490" cy="1014781"/>
          </a:xfrm>
          <a:prstGeom prst="rect">
            <a:avLst/>
          </a:prstGeom>
          <a:noFill/>
          <a:ln w="9525" cap="flat" cmpd="sng">
            <a:solidFill>
              <a:srgbClr val="A9ECF5"/>
            </a:solidFill>
            <a:prstDash val="solid"/>
            <a:miter lim="8000"/>
            <a:headEnd type="none" w="sm" len="sm"/>
            <a:tailEnd type="none" w="sm" len="sm"/>
          </a:ln>
        </p:spPr>
      </p:pic>
      <p:pic>
        <p:nvPicPr>
          <p:cNvPr id="429" name="Shape 429" descr="Afficher l'image d'origine"/>
          <p:cNvPicPr preferRelativeResize="0"/>
          <p:nvPr/>
        </p:nvPicPr>
        <p:blipFill rotWithShape="1">
          <a:blip r:embed="rId4">
            <a:alphaModFix/>
          </a:blip>
          <a:srcRect/>
          <a:stretch/>
        </p:blipFill>
        <p:spPr>
          <a:xfrm>
            <a:off x="1492077" y="5197078"/>
            <a:ext cx="630596" cy="444581"/>
          </a:xfrm>
          <a:prstGeom prst="rect">
            <a:avLst/>
          </a:prstGeom>
          <a:noFill/>
          <a:ln>
            <a:noFill/>
          </a:ln>
        </p:spPr>
      </p:pic>
      <p:pic>
        <p:nvPicPr>
          <p:cNvPr id="430" name="Shape 430"/>
          <p:cNvPicPr preferRelativeResize="0"/>
          <p:nvPr/>
        </p:nvPicPr>
        <p:blipFill rotWithShape="1">
          <a:blip r:embed="rId5">
            <a:alphaModFix/>
          </a:blip>
          <a:srcRect/>
          <a:stretch/>
        </p:blipFill>
        <p:spPr>
          <a:xfrm>
            <a:off x="1433829" y="5744816"/>
            <a:ext cx="747091" cy="472755"/>
          </a:xfrm>
          <a:prstGeom prst="rect">
            <a:avLst/>
          </a:prstGeom>
          <a:noFill/>
          <a:ln>
            <a:noFill/>
          </a:ln>
        </p:spPr>
      </p:pic>
      <p:pic>
        <p:nvPicPr>
          <p:cNvPr id="431" name="Shape 431" descr="Instagram Logo"/>
          <p:cNvPicPr preferRelativeResize="0"/>
          <p:nvPr/>
        </p:nvPicPr>
        <p:blipFill rotWithShape="1">
          <a:blip r:embed="rId6">
            <a:alphaModFix/>
          </a:blip>
          <a:srcRect/>
          <a:stretch/>
        </p:blipFill>
        <p:spPr>
          <a:xfrm>
            <a:off x="418307" y="3864580"/>
            <a:ext cx="684211" cy="684211"/>
          </a:xfrm>
          <a:prstGeom prst="rect">
            <a:avLst/>
          </a:prstGeom>
          <a:noFill/>
          <a:ln>
            <a:noFill/>
          </a:ln>
        </p:spPr>
      </p:pic>
      <p:pic>
        <p:nvPicPr>
          <p:cNvPr id="432" name="Shape 432" descr="Sac de papier brun avec un fond blanc"/>
          <p:cNvPicPr preferRelativeResize="0"/>
          <p:nvPr/>
        </p:nvPicPr>
        <p:blipFill rotWithShape="1">
          <a:blip r:embed="rId7">
            <a:alphaModFix/>
          </a:blip>
          <a:srcRect/>
          <a:stretch/>
        </p:blipFill>
        <p:spPr>
          <a:xfrm>
            <a:off x="211137" y="2211404"/>
            <a:ext cx="1098550" cy="735011"/>
          </a:xfrm>
          <a:prstGeom prst="rect">
            <a:avLst/>
          </a:prstGeom>
          <a:noFill/>
          <a:ln>
            <a:noFill/>
          </a:ln>
        </p:spPr>
      </p:pic>
      <p:pic>
        <p:nvPicPr>
          <p:cNvPr id="433" name="Shape 433"/>
          <p:cNvPicPr preferRelativeResize="0"/>
          <p:nvPr/>
        </p:nvPicPr>
        <p:blipFill rotWithShape="1">
          <a:blip r:embed="rId8">
            <a:alphaModFix/>
          </a:blip>
          <a:srcRect/>
          <a:stretch/>
        </p:blipFill>
        <p:spPr>
          <a:xfrm>
            <a:off x="7002776" y="5271726"/>
            <a:ext cx="831769" cy="831769"/>
          </a:xfrm>
          <a:prstGeom prst="rect">
            <a:avLst/>
          </a:prstGeom>
          <a:noFill/>
          <a:ln>
            <a:noFill/>
          </a:ln>
        </p:spPr>
      </p:pic>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p:nvPr/>
        </p:nvSpPr>
        <p:spPr>
          <a:xfrm>
            <a:off x="7916861" y="671512"/>
            <a:ext cx="858836" cy="309561"/>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Kaushan Script"/>
              <a:buNone/>
            </a:pPr>
            <a:r>
              <a:rPr lang="en-US" sz="1400" b="0" i="0" u="none" strike="noStrike" cap="none">
                <a:solidFill>
                  <a:srgbClr val="000000"/>
                </a:solidFill>
                <a:latin typeface="Kaushan Script"/>
                <a:ea typeface="Kaushan Script"/>
                <a:cs typeface="Kaushan Script"/>
                <a:sym typeface="Kaushan Script"/>
              </a:rPr>
              <a:t>Niveau 3</a:t>
            </a:r>
            <a:endParaRPr/>
          </a:p>
        </p:txBody>
      </p:sp>
      <p:sp>
        <p:nvSpPr>
          <p:cNvPr id="439" name="Shape 439"/>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28</a:t>
            </a:fld>
            <a:endParaRPr sz="1400" b="0" i="0" u="none" strike="noStrike" cap="none">
              <a:solidFill>
                <a:srgbClr val="000000"/>
              </a:solidFill>
              <a:latin typeface="Kaushan Script"/>
              <a:ea typeface="Kaushan Script"/>
              <a:cs typeface="Kaushan Script"/>
              <a:sym typeface="Kaushan Script"/>
            </a:endParaRPr>
          </a:p>
        </p:txBody>
      </p:sp>
      <p:sp>
        <p:nvSpPr>
          <p:cNvPr id="440" name="Shape 440"/>
          <p:cNvSpPr txBox="1"/>
          <p:nvPr/>
        </p:nvSpPr>
        <p:spPr>
          <a:xfrm>
            <a:off x="566737" y="981075"/>
            <a:ext cx="8208962"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Kaushan Script"/>
              <a:buNone/>
            </a:pPr>
            <a:r>
              <a:rPr lang="en-US" sz="3600" b="1" i="0" u="none" strike="noStrike" cap="none">
                <a:solidFill>
                  <a:srgbClr val="000000"/>
                </a:solidFill>
                <a:latin typeface="Schoolbell"/>
                <a:ea typeface="Schoolbell"/>
                <a:cs typeface="Schoolbell"/>
                <a:sym typeface="Schoolbell"/>
              </a:rPr>
              <a:t>Evaluation packaging / spot publicitaire</a:t>
            </a:r>
            <a:endParaRPr sz="3600" b="1" i="0" u="none" strike="noStrike" cap="none">
              <a:solidFill>
                <a:srgbClr val="000000"/>
              </a:solidFill>
              <a:latin typeface="Schoolbell"/>
              <a:ea typeface="Schoolbell"/>
              <a:cs typeface="Schoolbell"/>
              <a:sym typeface="Schoolbell"/>
            </a:endParaRPr>
          </a:p>
        </p:txBody>
      </p:sp>
      <p:pic>
        <p:nvPicPr>
          <p:cNvPr id="441" name="Shape 441"/>
          <p:cNvPicPr preferRelativeResize="0"/>
          <p:nvPr/>
        </p:nvPicPr>
        <p:blipFill rotWithShape="1">
          <a:blip r:embed="rId3">
            <a:alphaModFix/>
          </a:blip>
          <a:srcRect/>
          <a:stretch/>
        </p:blipFill>
        <p:spPr>
          <a:xfrm>
            <a:off x="179386" y="1647825"/>
            <a:ext cx="8758237" cy="4219575"/>
          </a:xfrm>
          <a:prstGeom prst="rect">
            <a:avLst/>
          </a:prstGeom>
          <a:noFill/>
          <a:ln>
            <a:noFill/>
          </a:ln>
        </p:spPr>
      </p:pic>
      <p:pic>
        <p:nvPicPr>
          <p:cNvPr id="442" name="Shape 442" descr="Afficher l'image d'origine"/>
          <p:cNvPicPr preferRelativeResize="0"/>
          <p:nvPr/>
        </p:nvPicPr>
        <p:blipFill rotWithShape="1">
          <a:blip r:embed="rId4">
            <a:alphaModFix/>
          </a:blip>
          <a:srcRect/>
          <a:stretch/>
        </p:blipFill>
        <p:spPr>
          <a:xfrm>
            <a:off x="4559300" y="5856287"/>
            <a:ext cx="574674" cy="576262"/>
          </a:xfrm>
          <a:prstGeom prst="rect">
            <a:avLst/>
          </a:prstGeom>
          <a:noFill/>
          <a:ln>
            <a:noFill/>
          </a:ln>
        </p:spPr>
      </p:pic>
      <p:pic>
        <p:nvPicPr>
          <p:cNvPr id="443" name="Shape 443"/>
          <p:cNvPicPr preferRelativeResize="0"/>
          <p:nvPr/>
        </p:nvPicPr>
        <p:blipFill rotWithShape="1">
          <a:blip r:embed="rId5">
            <a:alphaModFix/>
          </a:blip>
          <a:srcRect/>
          <a:stretch/>
        </p:blipFill>
        <p:spPr>
          <a:xfrm>
            <a:off x="6683375" y="5875337"/>
            <a:ext cx="936624" cy="584200"/>
          </a:xfrm>
          <a:prstGeom prst="rect">
            <a:avLst/>
          </a:prstGeom>
          <a:noFill/>
          <a:ln>
            <a:noFill/>
          </a:ln>
        </p:spPr>
      </p:pic>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p:nvPr/>
        </p:nvSpPr>
        <p:spPr>
          <a:xfrm>
            <a:off x="756859" y="800006"/>
            <a:ext cx="8208962"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Kaushan Script"/>
              <a:buNone/>
            </a:pPr>
            <a:r>
              <a:rPr lang="en-US" sz="3600" b="1" i="0" u="none" strike="noStrike" cap="none">
                <a:solidFill>
                  <a:srgbClr val="000000"/>
                </a:solidFill>
                <a:latin typeface="Schoolbell"/>
                <a:ea typeface="Schoolbell"/>
                <a:cs typeface="Schoolbell"/>
                <a:sym typeface="Schoolbell"/>
              </a:rPr>
              <a:t>Badges à valider tout au long du projet</a:t>
            </a:r>
            <a:endParaRPr sz="3600" b="1" i="0" u="none" strike="noStrike" cap="none">
              <a:solidFill>
                <a:srgbClr val="000000"/>
              </a:solidFill>
              <a:latin typeface="Schoolbell"/>
              <a:ea typeface="Schoolbell"/>
              <a:cs typeface="Schoolbell"/>
              <a:sym typeface="Schoolbell"/>
            </a:endParaRPr>
          </a:p>
        </p:txBody>
      </p:sp>
      <p:pic>
        <p:nvPicPr>
          <p:cNvPr id="449" name="Shape 449"/>
          <p:cNvPicPr preferRelativeResize="0"/>
          <p:nvPr/>
        </p:nvPicPr>
        <p:blipFill rotWithShape="1">
          <a:blip r:embed="rId3">
            <a:alphaModFix/>
          </a:blip>
          <a:srcRect/>
          <a:stretch/>
        </p:blipFill>
        <p:spPr>
          <a:xfrm>
            <a:off x="756859" y="2129244"/>
            <a:ext cx="6796180" cy="1041905"/>
          </a:xfrm>
          <a:prstGeom prst="rect">
            <a:avLst/>
          </a:prstGeom>
          <a:noFill/>
          <a:ln>
            <a:noFill/>
          </a:ln>
        </p:spPr>
      </p:pic>
      <p:pic>
        <p:nvPicPr>
          <p:cNvPr id="450" name="Shape 450"/>
          <p:cNvPicPr preferRelativeResize="0"/>
          <p:nvPr/>
        </p:nvPicPr>
        <p:blipFill rotWithShape="1">
          <a:blip r:embed="rId4">
            <a:alphaModFix/>
          </a:blip>
          <a:srcRect/>
          <a:stretch/>
        </p:blipFill>
        <p:spPr>
          <a:xfrm>
            <a:off x="756859" y="4165576"/>
            <a:ext cx="6796180" cy="1218880"/>
          </a:xfrm>
          <a:prstGeom prst="rect">
            <a:avLst/>
          </a:prstGeom>
          <a:noFill/>
          <a:ln>
            <a:noFill/>
          </a:ln>
        </p:spPr>
      </p:pic>
      <p:sp>
        <p:nvSpPr>
          <p:cNvPr id="451" name="Shape 451"/>
          <p:cNvSpPr txBox="1"/>
          <p:nvPr/>
        </p:nvSpPr>
        <p:spPr>
          <a:xfrm>
            <a:off x="501931" y="1601493"/>
            <a:ext cx="3979533" cy="5563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1" i="0" u="none" strike="noStrike" cap="none">
                <a:solidFill>
                  <a:schemeClr val="dk1"/>
                </a:solidFill>
                <a:latin typeface="Arial"/>
                <a:ea typeface="Arial"/>
                <a:cs typeface="Arial"/>
                <a:sym typeface="Arial"/>
              </a:rPr>
              <a:t>Pour les présentations orales :</a:t>
            </a:r>
            <a:endParaRPr sz="2000" b="1" i="0" u="none" strike="noStrike" cap="none">
              <a:solidFill>
                <a:schemeClr val="dk1"/>
              </a:solidFill>
              <a:latin typeface="Arial"/>
              <a:ea typeface="Arial"/>
              <a:cs typeface="Arial"/>
              <a:sym typeface="Arial"/>
            </a:endParaRPr>
          </a:p>
        </p:txBody>
      </p:sp>
      <p:sp>
        <p:nvSpPr>
          <p:cNvPr id="452" name="Shape 452"/>
          <p:cNvSpPr txBox="1"/>
          <p:nvPr/>
        </p:nvSpPr>
        <p:spPr>
          <a:xfrm>
            <a:off x="501931" y="3543911"/>
            <a:ext cx="3857578" cy="5563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1" i="0" u="none" strike="noStrike" cap="none">
                <a:solidFill>
                  <a:schemeClr val="dk1"/>
                </a:solidFill>
                <a:latin typeface="Arial"/>
                <a:ea typeface="Arial"/>
                <a:cs typeface="Arial"/>
                <a:sym typeface="Arial"/>
              </a:rPr>
              <a:t>Pour le travail en groupe :</a:t>
            </a:r>
            <a:endParaRPr sz="2000" b="1" i="0" u="none" strike="noStrike" cap="none">
              <a:solidFill>
                <a:schemeClr val="dk1"/>
              </a:solidFill>
              <a:latin typeface="Arial"/>
              <a:ea typeface="Arial"/>
              <a:cs typeface="Arial"/>
              <a:sym typeface="Arial"/>
            </a:endParaRPr>
          </a:p>
        </p:txBody>
      </p:sp>
      <p:pic>
        <p:nvPicPr>
          <p:cNvPr id="453" name="Shape 453"/>
          <p:cNvPicPr preferRelativeResize="0"/>
          <p:nvPr/>
        </p:nvPicPr>
        <p:blipFill rotWithShape="1">
          <a:blip r:embed="rId5">
            <a:alphaModFix/>
          </a:blip>
          <a:srcRect/>
          <a:stretch/>
        </p:blipFill>
        <p:spPr>
          <a:xfrm>
            <a:off x="7816995" y="4189895"/>
            <a:ext cx="831769" cy="831769"/>
          </a:xfrm>
          <a:prstGeom prst="rect">
            <a:avLst/>
          </a:prstGeom>
          <a:noFill/>
          <a:ln>
            <a:noFill/>
          </a:ln>
        </p:spPr>
      </p:pic>
      <p:pic>
        <p:nvPicPr>
          <p:cNvPr id="454" name="Shape 454"/>
          <p:cNvPicPr preferRelativeResize="0"/>
          <p:nvPr/>
        </p:nvPicPr>
        <p:blipFill rotWithShape="1">
          <a:blip r:embed="rId5">
            <a:alphaModFix/>
          </a:blip>
          <a:srcRect/>
          <a:stretch/>
        </p:blipFill>
        <p:spPr>
          <a:xfrm>
            <a:off x="7816995" y="2206638"/>
            <a:ext cx="831769" cy="8317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p:nvPr/>
        </p:nvSpPr>
        <p:spPr>
          <a:xfrm>
            <a:off x="1692275" y="404812"/>
            <a:ext cx="5333999"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Tahoma"/>
              <a:buNone/>
            </a:pPr>
            <a:r>
              <a:rPr lang="en-US" sz="3600" b="1" i="0" u="none" strike="noStrike" cap="none">
                <a:solidFill>
                  <a:srgbClr val="000000"/>
                </a:solidFill>
                <a:latin typeface="Schoolbell"/>
                <a:ea typeface="Schoolbell"/>
                <a:cs typeface="Schoolbell"/>
                <a:sym typeface="Schoolbell"/>
              </a:rPr>
              <a:t>Matériel de jeu</a:t>
            </a:r>
            <a:endParaRPr sz="3600" b="1" i="0" u="none" strike="noStrike" cap="none">
              <a:solidFill>
                <a:srgbClr val="000000"/>
              </a:solidFill>
              <a:latin typeface="Schoolbell"/>
              <a:ea typeface="Schoolbell"/>
              <a:cs typeface="Schoolbell"/>
              <a:sym typeface="Schoolbell"/>
            </a:endParaRPr>
          </a:p>
        </p:txBody>
      </p:sp>
      <p:sp>
        <p:nvSpPr>
          <p:cNvPr id="114" name="Shape 114"/>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3</a:t>
            </a:fld>
            <a:endParaRPr sz="1400" b="0" i="0" u="none" strike="noStrike" cap="none">
              <a:solidFill>
                <a:srgbClr val="000000"/>
              </a:solidFill>
              <a:latin typeface="Kaushan Script"/>
              <a:ea typeface="Kaushan Script"/>
              <a:cs typeface="Kaushan Script"/>
              <a:sym typeface="Kaushan Script"/>
            </a:endParaRPr>
          </a:p>
        </p:txBody>
      </p:sp>
      <p:sp>
        <p:nvSpPr>
          <p:cNvPr id="115" name="Shape 115"/>
          <p:cNvSpPr txBox="1"/>
          <p:nvPr/>
        </p:nvSpPr>
        <p:spPr>
          <a:xfrm>
            <a:off x="1331912" y="1341437"/>
            <a:ext cx="7350125" cy="5573711"/>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Tahoma"/>
              <a:buNone/>
            </a:pPr>
            <a:r>
              <a:rPr lang="en-US" sz="1400" b="1" i="0" u="none" strike="noStrike" cap="none" dirty="0">
                <a:solidFill>
                  <a:srgbClr val="000000"/>
                </a:solidFill>
                <a:latin typeface="Arial"/>
                <a:ea typeface="Arial"/>
                <a:cs typeface="Arial"/>
                <a:sym typeface="Arial"/>
              </a:rPr>
              <a:t>Le carnet de </a:t>
            </a:r>
            <a:r>
              <a:rPr lang="en-US" sz="1400" b="1" i="0" u="none" strike="noStrike" cap="none" dirty="0" err="1">
                <a:solidFill>
                  <a:srgbClr val="000000"/>
                </a:solidFill>
                <a:latin typeface="Arial"/>
                <a:ea typeface="Arial"/>
                <a:cs typeface="Arial"/>
                <a:sym typeface="Arial"/>
              </a:rPr>
              <a:t>jeu</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vous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permettra</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garder</a:t>
            </a:r>
            <a:r>
              <a:rPr lang="en-US" sz="1400" b="0" i="0" u="none" strike="noStrike" cap="none" dirty="0">
                <a:solidFill>
                  <a:srgbClr val="000000"/>
                </a:solidFill>
                <a:latin typeface="Arial"/>
                <a:ea typeface="Arial"/>
                <a:cs typeface="Arial"/>
                <a:sym typeface="Arial"/>
              </a:rPr>
              <a:t> la trace de </a:t>
            </a:r>
            <a:r>
              <a:rPr lang="en-US" sz="1400" b="0" i="0" u="none" strike="noStrike" cap="none" dirty="0" err="1">
                <a:solidFill>
                  <a:srgbClr val="000000"/>
                </a:solidFill>
                <a:latin typeface="Arial"/>
                <a:ea typeface="Arial"/>
                <a:cs typeface="Arial"/>
                <a:sym typeface="Arial"/>
              </a:rPr>
              <a:t>votre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projet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Vous</a:t>
            </a:r>
            <a:r>
              <a:rPr lang="en-US" sz="1400" b="0" i="0" u="none" strike="noStrike" cap="none" dirty="0">
                <a:solidFill>
                  <a:srgbClr val="000000"/>
                </a:solidFill>
                <a:latin typeface="Arial"/>
                <a:ea typeface="Arial"/>
                <a:cs typeface="Arial"/>
                <a:sym typeface="Arial"/>
              </a:rPr>
              <a:t> y </a:t>
            </a:r>
            <a:r>
              <a:rPr lang="en-US" sz="1400" b="0" i="0" u="none" strike="noStrike" cap="none" dirty="0" err="1">
                <a:solidFill>
                  <a:srgbClr val="000000"/>
                </a:solidFill>
                <a:latin typeface="Arial"/>
                <a:ea typeface="Arial"/>
                <a:cs typeface="Arial"/>
                <a:sym typeface="Arial"/>
              </a:rPr>
              <a:t>noterez</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l’avancement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dans</a:t>
            </a:r>
            <a:r>
              <a:rPr lang="en-US" sz="1400" b="0" i="0" u="none" strike="noStrike" cap="none" dirty="0">
                <a:solidFill>
                  <a:srgbClr val="000000"/>
                </a:solidFill>
                <a:latin typeface="Arial"/>
                <a:ea typeface="Arial"/>
                <a:cs typeface="Arial"/>
                <a:sym typeface="Arial"/>
              </a:rPr>
              <a:t> le </a:t>
            </a:r>
            <a:r>
              <a:rPr lang="en-US" sz="1400" b="0" i="0" u="none" strike="noStrike" cap="none" dirty="0" err="1">
                <a:solidFill>
                  <a:srgbClr val="000000"/>
                </a:solidFill>
                <a:latin typeface="Arial"/>
                <a:ea typeface="Arial"/>
                <a:cs typeface="Arial"/>
                <a:sym typeface="Arial"/>
              </a:rPr>
              <a:t>jeu</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vous</a:t>
            </a:r>
            <a:r>
              <a:rPr lang="en-US" sz="1400" b="0" i="0" u="none" strike="noStrike" cap="none" dirty="0">
                <a:solidFill>
                  <a:srgbClr val="000000"/>
                </a:solidFill>
                <a:latin typeface="Arial"/>
                <a:ea typeface="Arial"/>
                <a:cs typeface="Arial"/>
                <a:sym typeface="Arial"/>
              </a:rPr>
              <a:t> y </a:t>
            </a:r>
            <a:r>
              <a:rPr lang="en-US" sz="1400" b="0" i="0" u="none" strike="noStrike" cap="none" dirty="0" err="1">
                <a:solidFill>
                  <a:srgbClr val="000000"/>
                </a:solidFill>
                <a:latin typeface="Arial"/>
                <a:ea typeface="Arial"/>
                <a:cs typeface="Arial"/>
                <a:sym typeface="Arial"/>
              </a:rPr>
              <a:t>trouverez</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l’aide</a:t>
            </a:r>
            <a:r>
              <a:rPr lang="en-US" sz="1400" b="0" i="0" u="none" strike="noStrike" cap="none" dirty="0">
                <a:solidFill>
                  <a:srgbClr val="000000"/>
                </a:solidFill>
                <a:latin typeface="Arial"/>
                <a:ea typeface="Arial"/>
                <a:cs typeface="Arial"/>
                <a:sym typeface="Arial"/>
              </a:rPr>
              <a:t> pour </a:t>
            </a:r>
            <a:r>
              <a:rPr lang="en-US" sz="1400" b="0" i="0" u="none" strike="noStrike" cap="none" dirty="0" err="1">
                <a:solidFill>
                  <a:srgbClr val="000000"/>
                </a:solidFill>
                <a:latin typeface="Arial"/>
                <a:ea typeface="Arial"/>
                <a:cs typeface="Arial"/>
                <a:sym typeface="Arial"/>
              </a:rPr>
              <a:t>obtenir</a:t>
            </a:r>
            <a:r>
              <a:rPr lang="en-US" sz="1400" b="0" i="0" u="none" strike="noStrike" cap="none" dirty="0">
                <a:solidFill>
                  <a:srgbClr val="000000"/>
                </a:solidFill>
                <a:latin typeface="Arial"/>
                <a:ea typeface="Arial"/>
                <a:cs typeface="Arial"/>
                <a:sym typeface="Arial"/>
              </a:rPr>
              <a:t> les subventions et les </a:t>
            </a:r>
            <a:r>
              <a:rPr lang="en-US" sz="1400" b="0" i="0" u="none" strike="noStrike" cap="none" dirty="0" err="1">
                <a:solidFill>
                  <a:srgbClr val="000000"/>
                </a:solidFill>
                <a:latin typeface="Arial"/>
                <a:ea typeface="Arial"/>
                <a:cs typeface="Arial"/>
                <a:sym typeface="Arial"/>
              </a:rPr>
              <a:t>cartes</a:t>
            </a:r>
            <a:r>
              <a:rPr lang="en-US" sz="1400" b="0" i="0" u="none" strike="noStrike" cap="none" dirty="0">
                <a:solidFill>
                  <a:srgbClr val="000000"/>
                </a:solidFill>
                <a:latin typeface="Arial"/>
                <a:ea typeface="Arial"/>
                <a:cs typeface="Arial"/>
                <a:sym typeface="Arial"/>
              </a:rPr>
              <a:t> protection. </a:t>
            </a:r>
            <a:endParaRPr dirty="0"/>
          </a:p>
          <a:p>
            <a:pPr marL="0" marR="0" lvl="0" indent="0" algn="l" rtl="0">
              <a:lnSpc>
                <a:spcPct val="100000"/>
              </a:lnSpc>
              <a:spcBef>
                <a:spcPts val="0"/>
              </a:spcBef>
              <a:spcAft>
                <a:spcPts val="0"/>
              </a:spcAft>
              <a:buClr>
                <a:schemeClr val="dk1"/>
              </a:buClr>
              <a:buFont typeface="Tahoma"/>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Tahoma"/>
              <a:buNone/>
            </a:pPr>
            <a:r>
              <a:rPr lang="en-US" sz="1400" b="1" i="0" u="none" strike="noStrike" cap="none" dirty="0">
                <a:solidFill>
                  <a:srgbClr val="000000"/>
                </a:solidFill>
                <a:latin typeface="Arial"/>
                <a:ea typeface="Arial"/>
                <a:cs typeface="Arial"/>
                <a:sym typeface="Arial"/>
              </a:rPr>
              <a:t>Les </a:t>
            </a:r>
            <a:r>
              <a:rPr lang="en-US" sz="1400" b="1" i="0" u="none" strike="noStrike" cap="none" dirty="0" err="1">
                <a:solidFill>
                  <a:srgbClr val="000000"/>
                </a:solidFill>
                <a:latin typeface="Arial"/>
                <a:ea typeface="Arial"/>
                <a:cs typeface="Arial"/>
                <a:sym typeface="Arial"/>
              </a:rPr>
              <a:t>cartes</a:t>
            </a:r>
            <a:r>
              <a:rPr lang="en-US" sz="1400" b="1" i="0" u="none" strike="noStrike" cap="none" dirty="0">
                <a:solidFill>
                  <a:srgbClr val="000000"/>
                </a:solidFill>
                <a:latin typeface="Arial"/>
                <a:ea typeface="Arial"/>
                <a:cs typeface="Arial"/>
                <a:sym typeface="Arial"/>
              </a:rPr>
              <a:t> « </a:t>
            </a:r>
            <a:r>
              <a:rPr lang="en-US" sz="1400" b="1" i="0" u="none" strike="noStrike" cap="none" dirty="0" err="1">
                <a:solidFill>
                  <a:srgbClr val="000000"/>
                </a:solidFill>
                <a:latin typeface="Arial"/>
                <a:ea typeface="Arial"/>
                <a:cs typeface="Arial"/>
                <a:sym typeface="Arial"/>
              </a:rPr>
              <a:t>Événements</a:t>
            </a:r>
            <a:r>
              <a:rPr lang="en-US" sz="1400" b="1" i="0" u="none" strike="noStrike" cap="none" dirty="0">
                <a:solidFill>
                  <a:srgbClr val="000000"/>
                </a:solidFill>
                <a:latin typeface="Arial"/>
                <a:ea typeface="Arial"/>
                <a:cs typeface="Arial"/>
                <a:sym typeface="Arial"/>
              </a:rPr>
              <a:t> du jour »</a:t>
            </a:r>
            <a:r>
              <a:rPr lang="en-US" sz="1400" b="0" i="0" u="none" strike="noStrike" cap="none" dirty="0">
                <a:solidFill>
                  <a:srgbClr val="000000"/>
                </a:solidFill>
                <a:latin typeface="Arial"/>
                <a:ea typeface="Arial"/>
                <a:cs typeface="Arial"/>
                <a:sym typeface="Arial"/>
              </a:rPr>
              <a:t> : </a:t>
            </a:r>
            <a:r>
              <a:rPr lang="en-US" sz="1400" b="0" i="0" u="none" strike="noStrike" cap="none" dirty="0" err="1">
                <a:solidFill>
                  <a:srgbClr val="000000"/>
                </a:solidFill>
                <a:latin typeface="Arial"/>
                <a:ea typeface="Arial"/>
                <a:cs typeface="Arial"/>
                <a:sym typeface="Arial"/>
              </a:rPr>
              <a:t>Tous</a:t>
            </a:r>
            <a:r>
              <a:rPr lang="en-US" sz="1400" b="0" i="0" u="none" strike="noStrike" cap="none" dirty="0">
                <a:solidFill>
                  <a:srgbClr val="000000"/>
                </a:solidFill>
                <a:latin typeface="Arial"/>
                <a:ea typeface="Arial"/>
                <a:cs typeface="Arial"/>
                <a:sym typeface="Arial"/>
              </a:rPr>
              <a:t> les </a:t>
            </a:r>
            <a:r>
              <a:rPr lang="en-US" sz="1400" b="0" i="0" u="none" strike="noStrike" cap="none" dirty="0" err="1">
                <a:solidFill>
                  <a:srgbClr val="000000"/>
                </a:solidFill>
                <a:latin typeface="Arial"/>
                <a:ea typeface="Arial"/>
                <a:cs typeface="Arial"/>
                <a:sym typeface="Arial"/>
              </a:rPr>
              <a:t>joueurs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doivent</a:t>
            </a:r>
            <a:r>
              <a:rPr lang="en-US" sz="1400" b="0" i="0" u="none" strike="noStrike" cap="none" dirty="0">
                <a:solidFill>
                  <a:srgbClr val="000000"/>
                </a:solidFill>
                <a:latin typeface="Arial"/>
                <a:ea typeface="Arial"/>
                <a:cs typeface="Arial"/>
                <a:sym typeface="Arial"/>
              </a:rPr>
              <a:t> se plier à </a:t>
            </a:r>
            <a:r>
              <a:rPr lang="en-US" sz="1400" b="0" i="0" u="none" strike="noStrike" cap="none" dirty="0" err="1">
                <a:solidFill>
                  <a:srgbClr val="000000"/>
                </a:solidFill>
                <a:latin typeface="Arial"/>
                <a:ea typeface="Arial"/>
                <a:cs typeface="Arial"/>
                <a:sym typeface="Arial"/>
              </a:rPr>
              <a:t>l’événement</a:t>
            </a:r>
            <a:r>
              <a:rPr lang="en-US" sz="1400" b="0" i="0" u="none" strike="noStrike" cap="none" dirty="0">
                <a:solidFill>
                  <a:srgbClr val="000000"/>
                </a:solidFill>
                <a:latin typeface="Arial"/>
                <a:ea typeface="Arial"/>
                <a:cs typeface="Arial"/>
                <a:sym typeface="Arial"/>
              </a:rPr>
              <a:t> du jour.</a:t>
            </a:r>
            <a:endParaRPr dirty="0"/>
          </a:p>
          <a:p>
            <a:pPr marL="0" marR="0" lvl="0" indent="0" algn="l" rtl="0">
              <a:lnSpc>
                <a:spcPct val="100000"/>
              </a:lnSpc>
              <a:spcBef>
                <a:spcPts val="0"/>
              </a:spcBef>
              <a:spcAft>
                <a:spcPts val="0"/>
              </a:spcAft>
              <a:buClr>
                <a:schemeClr val="dk1"/>
              </a:buClr>
              <a:buFont typeface="Tahoma"/>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Tahoma"/>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Tahoma"/>
              <a:buNone/>
            </a:pPr>
            <a:r>
              <a:rPr lang="en-US" sz="1400" b="1" i="0" u="none" strike="noStrike" cap="none" dirty="0">
                <a:solidFill>
                  <a:srgbClr val="000000"/>
                </a:solidFill>
                <a:latin typeface="Arial"/>
                <a:ea typeface="Arial"/>
                <a:cs typeface="Arial"/>
                <a:sym typeface="Arial"/>
              </a:rPr>
              <a:t>Les </a:t>
            </a:r>
            <a:r>
              <a:rPr lang="en-US" sz="1400" b="1" i="0" u="none" strike="noStrike" cap="none" dirty="0" err="1">
                <a:solidFill>
                  <a:srgbClr val="000000"/>
                </a:solidFill>
                <a:latin typeface="Arial"/>
                <a:ea typeface="Arial"/>
                <a:cs typeface="Arial"/>
                <a:sym typeface="Arial"/>
              </a:rPr>
              <a:t>cartes</a:t>
            </a:r>
            <a:r>
              <a:rPr lang="en-US" sz="1400" b="1" i="0" u="none" strike="noStrike" cap="none" dirty="0">
                <a:solidFill>
                  <a:srgbClr val="000000"/>
                </a:solidFill>
                <a:latin typeface="Arial"/>
                <a:ea typeface="Arial"/>
                <a:cs typeface="Arial"/>
                <a:sym typeface="Arial"/>
              </a:rPr>
              <a:t> « Protection » </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Elles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permettent</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contrer</a:t>
            </a:r>
            <a:r>
              <a:rPr lang="en-US" sz="1400" b="0" i="0" u="none" strike="noStrike" cap="none" dirty="0">
                <a:solidFill>
                  <a:srgbClr val="000000"/>
                </a:solidFill>
                <a:latin typeface="Arial"/>
                <a:ea typeface="Arial"/>
                <a:cs typeface="Arial"/>
                <a:sym typeface="Arial"/>
              </a:rPr>
              <a:t> les </a:t>
            </a:r>
            <a:r>
              <a:rPr lang="en-US" sz="1400" b="0" i="0" u="none" strike="noStrike" cap="none" dirty="0" err="1">
                <a:solidFill>
                  <a:srgbClr val="000000"/>
                </a:solidFill>
                <a:latin typeface="Arial"/>
                <a:ea typeface="Arial"/>
                <a:cs typeface="Arial"/>
                <a:sym typeface="Arial"/>
              </a:rPr>
              <a:t>événements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aléatoires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négatifs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ou</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faciliter</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votre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avancée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dans</a:t>
            </a:r>
            <a:r>
              <a:rPr lang="en-US" sz="1400" b="0" i="0" u="none" strike="noStrike" cap="none" dirty="0">
                <a:solidFill>
                  <a:srgbClr val="000000"/>
                </a:solidFill>
                <a:latin typeface="Arial"/>
                <a:ea typeface="Arial"/>
                <a:cs typeface="Arial"/>
                <a:sym typeface="Arial"/>
              </a:rPr>
              <a:t> le </a:t>
            </a:r>
            <a:r>
              <a:rPr lang="en-US" sz="1400" b="0" i="0" u="none" strike="noStrike" cap="none" dirty="0" err="1">
                <a:solidFill>
                  <a:srgbClr val="000000"/>
                </a:solidFill>
                <a:latin typeface="Arial"/>
                <a:ea typeface="Arial"/>
                <a:cs typeface="Arial"/>
                <a:sym typeface="Arial"/>
              </a:rPr>
              <a:t>jeu</a:t>
            </a:r>
            <a:r>
              <a:rPr lang="en-US" sz="1400" b="0" i="0" u="none" strike="noStrike" cap="none" dirty="0">
                <a:solidFill>
                  <a:srgbClr val="000000"/>
                </a:solidFill>
                <a:latin typeface="Arial"/>
                <a:ea typeface="Arial"/>
                <a:cs typeface="Arial"/>
                <a:sym typeface="Arial"/>
              </a:rPr>
              <a:t>. Pour les </a:t>
            </a:r>
            <a:r>
              <a:rPr lang="en-US" sz="1400" b="0" i="0" u="none" strike="noStrike" cap="none" dirty="0" err="1">
                <a:solidFill>
                  <a:srgbClr val="000000"/>
                </a:solidFill>
                <a:latin typeface="Arial"/>
                <a:ea typeface="Arial"/>
                <a:cs typeface="Arial"/>
                <a:sym typeface="Arial"/>
              </a:rPr>
              <a:t>obtenir</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il</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faut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relever</a:t>
            </a:r>
            <a:r>
              <a:rPr lang="en-US" sz="1400" b="0" i="0" u="none" strike="noStrike" cap="none" dirty="0">
                <a:solidFill>
                  <a:srgbClr val="000000"/>
                </a:solidFill>
                <a:latin typeface="Arial"/>
                <a:ea typeface="Arial"/>
                <a:cs typeface="Arial"/>
                <a:sym typeface="Arial"/>
              </a:rPr>
              <a:t> des </a:t>
            </a:r>
            <a:r>
              <a:rPr lang="en-US" sz="1400" b="0" i="0" u="none" strike="noStrike" cap="none" dirty="0" err="1">
                <a:solidFill>
                  <a:srgbClr val="000000"/>
                </a:solidFill>
                <a:latin typeface="Arial"/>
                <a:ea typeface="Arial"/>
                <a:cs typeface="Arial"/>
                <a:sym typeface="Arial"/>
              </a:rPr>
              <a:t>défis</a:t>
            </a:r>
            <a:r>
              <a:rPr lang="en-US" sz="14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Clr>
                <a:srgbClr val="000000"/>
              </a:buClr>
              <a:buFont typeface="Tahoma"/>
              <a:buNone/>
            </a:pPr>
            <a:r>
              <a:rPr lang="en-US" sz="1400" b="0" i="0" u="none" strike="noStrike" cap="none" dirty="0" err="1">
                <a:solidFill>
                  <a:srgbClr val="000000"/>
                </a:solidFill>
                <a:latin typeface="Arial"/>
                <a:ea typeface="Arial"/>
                <a:cs typeface="Arial"/>
                <a:sym typeface="Arial"/>
              </a:rPr>
              <a:t>Ces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cartes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sont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monnayables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vous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pouvez</a:t>
            </a:r>
            <a:r>
              <a:rPr lang="en-US" sz="1400" b="0" i="0" u="none" strike="noStrike" cap="none" dirty="0">
                <a:solidFill>
                  <a:srgbClr val="000000"/>
                </a:solidFill>
                <a:latin typeface="Arial"/>
                <a:ea typeface="Arial"/>
                <a:cs typeface="Arial"/>
                <a:sym typeface="Arial"/>
              </a:rPr>
              <a:t> les </a:t>
            </a:r>
            <a:r>
              <a:rPr lang="en-US" sz="1400" b="0" i="0" u="none" strike="noStrike" cap="none" dirty="0" err="1">
                <a:solidFill>
                  <a:srgbClr val="000000"/>
                </a:solidFill>
                <a:latin typeface="Arial"/>
                <a:ea typeface="Arial"/>
                <a:cs typeface="Arial"/>
                <a:sym typeface="Arial"/>
              </a:rPr>
              <a:t>acheter</a:t>
            </a:r>
            <a:r>
              <a:rPr lang="en-US" sz="1400" b="0" i="0" u="none" strike="noStrike" cap="none" dirty="0">
                <a:solidFill>
                  <a:srgbClr val="000000"/>
                </a:solidFill>
                <a:latin typeface="Arial"/>
                <a:ea typeface="Arial"/>
                <a:cs typeface="Arial"/>
                <a:sym typeface="Arial"/>
              </a:rPr>
              <a:t> à </a:t>
            </a:r>
            <a:r>
              <a:rPr lang="en-US" sz="1400" b="0" i="0" u="none" strike="noStrike" cap="none" dirty="0" err="1">
                <a:solidFill>
                  <a:srgbClr val="000000"/>
                </a:solidFill>
                <a:latin typeface="Arial"/>
                <a:ea typeface="Arial"/>
                <a:cs typeface="Arial"/>
                <a:sym typeface="Arial"/>
              </a:rPr>
              <a:t>d’autres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groupes</a:t>
            </a:r>
            <a:r>
              <a:rPr lang="en-US" sz="1400" b="0" i="0" u="none" strike="noStrike" cap="none" dirty="0">
                <a:solidFill>
                  <a:srgbClr val="000000"/>
                </a:solidFill>
                <a:latin typeface="Arial"/>
                <a:ea typeface="Arial"/>
                <a:cs typeface="Arial"/>
                <a:sym typeface="Arial"/>
              </a:rPr>
              <a:t>, les </a:t>
            </a:r>
            <a:r>
              <a:rPr lang="en-US" sz="1400" b="0" i="0" u="none" strike="noStrike" cap="none" dirty="0" err="1">
                <a:solidFill>
                  <a:srgbClr val="000000"/>
                </a:solidFill>
                <a:latin typeface="Arial"/>
                <a:ea typeface="Arial"/>
                <a:cs typeface="Arial"/>
                <a:sym typeface="Arial"/>
              </a:rPr>
              <a:t>vendre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ou</a:t>
            </a:r>
            <a:r>
              <a:rPr lang="en-US" sz="1400" b="0" i="0" u="none" strike="noStrike" cap="none" dirty="0">
                <a:solidFill>
                  <a:srgbClr val="000000"/>
                </a:solidFill>
                <a:latin typeface="Arial"/>
                <a:ea typeface="Arial"/>
                <a:cs typeface="Arial"/>
                <a:sym typeface="Arial"/>
              </a:rPr>
              <a:t> les </a:t>
            </a:r>
            <a:r>
              <a:rPr lang="en-US" sz="1400" b="0" i="0" u="none" strike="noStrike" cap="none" dirty="0" err="1">
                <a:solidFill>
                  <a:srgbClr val="000000"/>
                </a:solidFill>
                <a:latin typeface="Arial"/>
                <a:ea typeface="Arial"/>
                <a:cs typeface="Arial"/>
                <a:sym typeface="Arial"/>
              </a:rPr>
              <a:t>échanger</a:t>
            </a:r>
            <a:r>
              <a:rPr lang="en-US"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Tahoma"/>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Tahoma"/>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Tahoma"/>
              <a:buNone/>
            </a:pPr>
            <a:r>
              <a:rPr lang="en-US" sz="1400" b="1" i="0" u="none" strike="noStrike" cap="none" dirty="0">
                <a:solidFill>
                  <a:srgbClr val="000000"/>
                </a:solidFill>
                <a:latin typeface="Arial"/>
                <a:ea typeface="Arial"/>
                <a:cs typeface="Arial"/>
                <a:sym typeface="Arial"/>
              </a:rPr>
              <a:t>Tableau des badges :</a:t>
            </a:r>
            <a:r>
              <a:rPr lang="en-US" sz="1400" b="0" i="0" u="none" strike="noStrike" cap="none" dirty="0">
                <a:solidFill>
                  <a:srgbClr val="000000"/>
                </a:solidFill>
                <a:latin typeface="Arial"/>
                <a:ea typeface="Arial"/>
                <a:cs typeface="Arial"/>
                <a:sym typeface="Arial"/>
              </a:rPr>
              <a:t> Les badges </a:t>
            </a:r>
            <a:r>
              <a:rPr lang="en-US" sz="1400" b="0" i="0" u="none" strike="noStrike" cap="none" dirty="0" err="1">
                <a:solidFill>
                  <a:srgbClr val="000000"/>
                </a:solidFill>
                <a:latin typeface="Arial"/>
                <a:ea typeface="Arial"/>
                <a:cs typeface="Arial"/>
                <a:sym typeface="Arial"/>
              </a:rPr>
              <a:t>permettent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d’obtenir</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l’argent</a:t>
            </a:r>
            <a:r>
              <a:rPr lang="en-US" sz="1400" b="0" i="0" u="none" strike="noStrike" cap="none" dirty="0">
                <a:solidFill>
                  <a:srgbClr val="000000"/>
                </a:solidFill>
                <a:latin typeface="Arial"/>
                <a:ea typeface="Arial"/>
                <a:cs typeface="Arial"/>
                <a:sym typeface="Arial"/>
              </a:rPr>
              <a:t> et des </a:t>
            </a:r>
            <a:r>
              <a:rPr lang="en-US" sz="1400" b="0" i="0" u="none" strike="noStrike" cap="none" dirty="0" err="1">
                <a:solidFill>
                  <a:srgbClr val="000000"/>
                </a:solidFill>
                <a:latin typeface="Arial"/>
                <a:ea typeface="Arial"/>
                <a:cs typeface="Arial"/>
                <a:sym typeface="Arial"/>
              </a:rPr>
              <a:t>cartes</a:t>
            </a:r>
            <a:r>
              <a:rPr lang="en-US" sz="1400" b="0" i="0" u="none" strike="noStrike" cap="none" dirty="0">
                <a:solidFill>
                  <a:srgbClr val="000000"/>
                </a:solidFill>
                <a:latin typeface="Arial"/>
                <a:ea typeface="Arial"/>
                <a:cs typeface="Arial"/>
                <a:sym typeface="Arial"/>
              </a:rPr>
              <a:t> de protection. Si </a:t>
            </a:r>
            <a:r>
              <a:rPr lang="en-US" sz="1400" b="0" i="0" u="none" strike="noStrike" cap="none" dirty="0" err="1">
                <a:solidFill>
                  <a:srgbClr val="000000"/>
                </a:solidFill>
                <a:latin typeface="Arial"/>
                <a:ea typeface="Arial"/>
                <a:cs typeface="Arial"/>
                <a:sym typeface="Arial"/>
              </a:rPr>
              <a:t>vous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avez</a:t>
            </a:r>
            <a:r>
              <a:rPr lang="en-US" sz="1400" b="0" i="0" u="none" strike="noStrike" cap="none" dirty="0">
                <a:solidFill>
                  <a:srgbClr val="000000"/>
                </a:solidFill>
                <a:latin typeface="Arial"/>
                <a:ea typeface="Arial"/>
                <a:cs typeface="Arial"/>
                <a:sym typeface="Arial"/>
              </a:rPr>
              <a:t> trois </a:t>
            </a:r>
            <a:r>
              <a:rPr lang="en-US" sz="1400" b="0" i="0" u="none" strike="noStrike" cap="none" dirty="0" err="1">
                <a:solidFill>
                  <a:srgbClr val="000000"/>
                </a:solidFill>
                <a:latin typeface="Arial"/>
                <a:ea typeface="Arial"/>
                <a:cs typeface="Arial"/>
                <a:sym typeface="Arial"/>
              </a:rPr>
              <a:t>niveaux</a:t>
            </a:r>
            <a:r>
              <a:rPr lang="en-US" sz="1400" b="0" i="0" u="none" strike="noStrike" cap="none" dirty="0">
                <a:solidFill>
                  <a:srgbClr val="000000"/>
                </a:solidFill>
                <a:latin typeface="Arial"/>
                <a:ea typeface="Arial"/>
                <a:cs typeface="Arial"/>
                <a:sym typeface="Arial"/>
              </a:rPr>
              <a:t> de badge, </a:t>
            </a:r>
            <a:r>
              <a:rPr lang="en-US" sz="1400" b="0" i="0" u="none" strike="noStrike" cap="none" dirty="0" err="1">
                <a:solidFill>
                  <a:srgbClr val="000000"/>
                </a:solidFill>
                <a:latin typeface="Arial"/>
                <a:ea typeface="Arial"/>
                <a:cs typeface="Arial"/>
                <a:sym typeface="Arial"/>
              </a:rPr>
              <a:t>vous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obtenez</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une</a:t>
            </a:r>
            <a:r>
              <a:rPr lang="en-US" sz="1400" b="0" i="0" u="none" strike="noStrike" cap="none" dirty="0">
                <a:solidFill>
                  <a:srgbClr val="000000"/>
                </a:solidFill>
                <a:latin typeface="Arial"/>
                <a:ea typeface="Arial"/>
                <a:cs typeface="Arial"/>
                <a:sym typeface="Arial"/>
              </a:rPr>
              <a:t> carte de protection (</a:t>
            </a:r>
            <a:r>
              <a:rPr lang="en-US" sz="1400" b="0" i="0" u="none" strike="noStrike" cap="none" dirty="0" err="1">
                <a:solidFill>
                  <a:srgbClr val="000000"/>
                </a:solidFill>
                <a:latin typeface="Arial"/>
                <a:ea typeface="Arial"/>
                <a:cs typeface="Arial"/>
                <a:sym typeface="Arial"/>
              </a:rPr>
              <a:t>en</a:t>
            </a:r>
            <a:r>
              <a:rPr lang="en-US" sz="1400" b="0" i="0" u="none" strike="noStrike" cap="none" dirty="0">
                <a:solidFill>
                  <a:srgbClr val="000000"/>
                </a:solidFill>
                <a:latin typeface="Arial"/>
                <a:ea typeface="Arial"/>
                <a:cs typeface="Arial"/>
                <a:sym typeface="Arial"/>
              </a:rPr>
              <a:t> plus de </a:t>
            </a:r>
            <a:r>
              <a:rPr lang="en-US" sz="1400" b="0" i="0" u="none" strike="noStrike" cap="none" dirty="0" err="1">
                <a:solidFill>
                  <a:srgbClr val="000000"/>
                </a:solidFill>
                <a:latin typeface="Arial"/>
                <a:ea typeface="Arial"/>
                <a:cs typeface="Arial"/>
                <a:sym typeface="Arial"/>
              </a:rPr>
              <a:t>l’argent</a:t>
            </a:r>
            <a:r>
              <a:rPr lang="en-US" sz="14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Clr>
                <a:schemeClr val="dk1"/>
              </a:buClr>
              <a:buFont typeface="Tahoma"/>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Tahoma"/>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Tahoma"/>
              <a:buNone/>
            </a:pPr>
            <a:r>
              <a:rPr lang="en-US" sz="1400" b="1" i="0" u="none" strike="noStrike" cap="none" dirty="0">
                <a:solidFill>
                  <a:srgbClr val="000000"/>
                </a:solidFill>
                <a:latin typeface="Arial"/>
                <a:ea typeface="Arial"/>
                <a:cs typeface="Arial"/>
                <a:sym typeface="Arial"/>
              </a:rPr>
              <a:t>La </a:t>
            </a:r>
            <a:r>
              <a:rPr lang="en-US" sz="1400" b="1" i="0" u="none" strike="noStrike" cap="none" dirty="0" err="1">
                <a:solidFill>
                  <a:srgbClr val="000000"/>
                </a:solidFill>
                <a:latin typeface="Arial"/>
                <a:ea typeface="Arial"/>
                <a:cs typeface="Arial"/>
                <a:sym typeface="Arial"/>
              </a:rPr>
              <a:t>plateforme</a:t>
            </a:r>
            <a:r>
              <a:rPr lang="en-US" sz="1400" b="1" i="0" u="none" strike="noStrike" cap="none" dirty="0">
                <a:solidFill>
                  <a:srgbClr val="000000"/>
                </a:solidFill>
                <a:latin typeface="Arial"/>
                <a:ea typeface="Arial"/>
                <a:cs typeface="Arial"/>
                <a:sym typeface="Arial"/>
              </a:rPr>
              <a:t> du </a:t>
            </a:r>
            <a:r>
              <a:rPr lang="en-US" sz="1400" b="1" i="0" u="none" strike="noStrike" cap="none" dirty="0" err="1">
                <a:solidFill>
                  <a:srgbClr val="000000"/>
                </a:solidFill>
                <a:latin typeface="Arial"/>
                <a:ea typeface="Arial"/>
                <a:cs typeface="Arial"/>
                <a:sym typeface="Arial"/>
              </a:rPr>
              <a:t>jeu</a:t>
            </a:r>
            <a:r>
              <a:rPr lang="en-US" sz="1400" b="1" i="0" u="none" strike="noStrike" cap="none" dirty="0">
                <a:solidFill>
                  <a:srgbClr val="000000"/>
                </a:solidFill>
                <a:latin typeface="Arial"/>
                <a:ea typeface="Arial"/>
                <a:cs typeface="Arial"/>
                <a:sym typeface="Arial"/>
              </a:rPr>
              <a:t> : </a:t>
            </a:r>
            <a:r>
              <a:rPr lang="en-US" sz="1400" b="0" i="0" u="none" strike="noStrike" cap="none" dirty="0">
                <a:solidFill>
                  <a:srgbClr val="000000"/>
                </a:solidFill>
                <a:latin typeface="Arial"/>
                <a:ea typeface="Arial"/>
                <a:cs typeface="Arial"/>
                <a:sym typeface="Arial"/>
              </a:rPr>
              <a:t>La </a:t>
            </a:r>
            <a:r>
              <a:rPr lang="en-US" sz="1400" b="0" i="0" u="none" strike="noStrike" cap="none" dirty="0" err="1">
                <a:solidFill>
                  <a:srgbClr val="000000"/>
                </a:solidFill>
                <a:latin typeface="Arial"/>
                <a:ea typeface="Arial"/>
                <a:cs typeface="Arial"/>
                <a:sym typeface="Arial"/>
              </a:rPr>
              <a:t>plateforme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permet</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suivre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l’acquisition</a:t>
            </a:r>
            <a:r>
              <a:rPr lang="en-US" sz="1400" b="0" i="0" u="none" strike="noStrike" cap="none" dirty="0">
                <a:solidFill>
                  <a:srgbClr val="000000"/>
                </a:solidFill>
                <a:latin typeface="Arial"/>
                <a:ea typeface="Arial"/>
                <a:cs typeface="Arial"/>
                <a:sym typeface="Arial"/>
              </a:rPr>
              <a:t> des badges </a:t>
            </a:r>
            <a:r>
              <a:rPr lang="en-US" sz="1400" b="0" i="0" u="none" strike="noStrike" cap="none" dirty="0" err="1">
                <a:solidFill>
                  <a:srgbClr val="000000"/>
                </a:solidFill>
                <a:latin typeface="Arial"/>
                <a:ea typeface="Arial"/>
                <a:cs typeface="Arial"/>
                <a:sym typeface="Arial"/>
              </a:rPr>
              <a:t>ainsi</a:t>
            </a:r>
            <a:r>
              <a:rPr lang="en-US" sz="1400" b="0" i="0" u="none" strike="noStrike" cap="none" dirty="0">
                <a:solidFill>
                  <a:srgbClr val="000000"/>
                </a:solidFill>
                <a:latin typeface="Arial"/>
                <a:ea typeface="Arial"/>
                <a:cs typeface="Arial"/>
                <a:sym typeface="Arial"/>
              </a:rPr>
              <a:t> que les scores (argent et </a:t>
            </a:r>
            <a:r>
              <a:rPr lang="en-US" sz="1400" b="0" i="0" u="none" strike="noStrike" cap="none" dirty="0" err="1">
                <a:solidFill>
                  <a:srgbClr val="000000"/>
                </a:solidFill>
                <a:latin typeface="Arial"/>
                <a:ea typeface="Arial"/>
                <a:cs typeface="Arial"/>
                <a:sym typeface="Arial"/>
              </a:rPr>
              <a:t>jauges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développement</a:t>
            </a:r>
            <a:r>
              <a:rPr lang="en-US" sz="1400" b="0" i="0" u="none" strike="noStrike" cap="none" dirty="0">
                <a:solidFill>
                  <a:srgbClr val="000000"/>
                </a:solidFill>
                <a:latin typeface="Arial"/>
                <a:ea typeface="Arial"/>
                <a:cs typeface="Arial"/>
                <a:sym typeface="Arial"/>
              </a:rPr>
              <a:t> durable) au fur et à </a:t>
            </a:r>
            <a:r>
              <a:rPr lang="en-US" sz="1400" b="0" i="0" u="none" strike="noStrike" cap="none" dirty="0" err="1">
                <a:solidFill>
                  <a:srgbClr val="000000"/>
                </a:solidFill>
                <a:latin typeface="Arial"/>
                <a:ea typeface="Arial"/>
                <a:cs typeface="Arial"/>
                <a:sym typeface="Arial"/>
              </a:rPr>
              <a:t>mesure</a:t>
            </a:r>
            <a:r>
              <a:rPr lang="en-US" sz="1400" b="0" i="0" u="none" strike="noStrike" cap="none" dirty="0">
                <a:solidFill>
                  <a:srgbClr val="000000"/>
                </a:solidFill>
                <a:latin typeface="Arial"/>
                <a:ea typeface="Arial"/>
                <a:cs typeface="Arial"/>
                <a:sym typeface="Arial"/>
              </a:rPr>
              <a:t> que </a:t>
            </a:r>
            <a:r>
              <a:rPr lang="en-US" sz="1400" b="0" i="0" u="none" strike="noStrike" cap="none" dirty="0" err="1">
                <a:solidFill>
                  <a:srgbClr val="000000"/>
                </a:solidFill>
                <a:latin typeface="Arial"/>
                <a:ea typeface="Arial"/>
                <a:cs typeface="Arial"/>
                <a:sym typeface="Arial"/>
              </a:rPr>
              <a:t>vous</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avancez</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dans</a:t>
            </a:r>
            <a:r>
              <a:rPr lang="en-US" sz="1400" b="0" i="0" u="none" strike="noStrike" cap="none" dirty="0">
                <a:solidFill>
                  <a:srgbClr val="000000"/>
                </a:solidFill>
                <a:latin typeface="Arial"/>
                <a:ea typeface="Arial"/>
                <a:cs typeface="Arial"/>
                <a:sym typeface="Arial"/>
              </a:rPr>
              <a:t> le </a:t>
            </a:r>
            <a:r>
              <a:rPr lang="en-US" sz="1400" b="0" i="0" u="none" strike="noStrike" cap="none" dirty="0" err="1">
                <a:solidFill>
                  <a:srgbClr val="000000"/>
                </a:solidFill>
                <a:latin typeface="Arial"/>
                <a:ea typeface="Arial"/>
                <a:cs typeface="Arial"/>
                <a:sym typeface="Arial"/>
              </a:rPr>
              <a:t>jeu</a:t>
            </a:r>
            <a:r>
              <a:rPr lang="en-US" sz="14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Clr>
                <a:srgbClr val="000000"/>
              </a:buClr>
              <a:buFont typeface="Arial"/>
              <a:buNone/>
            </a:pPr>
            <a:r>
              <a:rPr lang="en-US" sz="1400" b="0" i="0" u="sng" strike="noStrike" cap="none" dirty="0">
                <a:solidFill>
                  <a:schemeClr val="tx1">
                    <a:lumMod val="75000"/>
                    <a:lumOff val="25000"/>
                  </a:schemeClr>
                </a:solidFill>
                <a:latin typeface="Arial"/>
                <a:ea typeface="Arial"/>
                <a:cs typeface="Arial"/>
                <a:sym typeface="Arial"/>
                <a:hlinkClick r:id="rId3"/>
              </a:rPr>
              <a:t>http://jenlab.iut-laval.univ-lemans.fr/login/index.php</a:t>
            </a:r>
            <a:r>
              <a:rPr lang="en-US" sz="1400" b="0" i="0" u="none" strike="noStrike" cap="none" dirty="0">
                <a:solidFill>
                  <a:schemeClr val="tx1">
                    <a:lumMod val="75000"/>
                    <a:lumOff val="25000"/>
                  </a:schemeClr>
                </a:solidFill>
                <a:latin typeface="Arial"/>
                <a:ea typeface="Arial"/>
                <a:cs typeface="Arial"/>
                <a:sym typeface="Arial"/>
              </a:rPr>
              <a:t> </a:t>
            </a:r>
            <a:endParaRPr sz="1400" b="0" i="0" u="none" strike="noStrike" cap="none" dirty="0">
              <a:solidFill>
                <a:schemeClr val="tx1">
                  <a:lumMod val="75000"/>
                  <a:lumOff val="25000"/>
                </a:schemeClr>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Tahoma"/>
              <a:buNone/>
            </a:pPr>
            <a:endParaRPr sz="1000" b="1" i="0" u="none" strike="noStrike" cap="none" dirty="0">
              <a:solidFill>
                <a:schemeClr val="tx1">
                  <a:lumMod val="75000"/>
                  <a:lumOff val="25000"/>
                </a:schemeClr>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000" b="1" i="0" u="none" strike="noStrike" cap="none" dirty="0">
              <a:solidFill>
                <a:srgbClr val="000000"/>
              </a:solidFill>
              <a:latin typeface="Arial"/>
              <a:ea typeface="Arial"/>
              <a:cs typeface="Arial"/>
              <a:sym typeface="Arial"/>
            </a:endParaRPr>
          </a:p>
        </p:txBody>
      </p:sp>
      <p:pic>
        <p:nvPicPr>
          <p:cNvPr id="116" name="Shape 116" descr="Capture d’écran 2015-01-15 à 15.12.54.png"/>
          <p:cNvPicPr preferRelativeResize="0"/>
          <p:nvPr/>
        </p:nvPicPr>
        <p:blipFill rotWithShape="1">
          <a:blip r:embed="rId4">
            <a:alphaModFix/>
          </a:blip>
          <a:srcRect/>
          <a:stretch/>
        </p:blipFill>
        <p:spPr>
          <a:xfrm>
            <a:off x="603202" y="2137409"/>
            <a:ext cx="497230" cy="728339"/>
          </a:xfrm>
          <a:prstGeom prst="rect">
            <a:avLst/>
          </a:prstGeom>
          <a:noFill/>
          <a:ln>
            <a:noFill/>
          </a:ln>
        </p:spPr>
      </p:pic>
      <p:pic>
        <p:nvPicPr>
          <p:cNvPr id="117" name="Shape 117"/>
          <p:cNvPicPr preferRelativeResize="0"/>
          <p:nvPr/>
        </p:nvPicPr>
        <p:blipFill rotWithShape="1">
          <a:blip r:embed="rId5">
            <a:alphaModFix/>
          </a:blip>
          <a:srcRect/>
          <a:stretch/>
        </p:blipFill>
        <p:spPr>
          <a:xfrm>
            <a:off x="457197" y="4484363"/>
            <a:ext cx="723900" cy="482599"/>
          </a:xfrm>
          <a:prstGeom prst="rect">
            <a:avLst/>
          </a:prstGeom>
          <a:noFill/>
          <a:ln>
            <a:noFill/>
          </a:ln>
        </p:spPr>
      </p:pic>
      <p:pic>
        <p:nvPicPr>
          <p:cNvPr id="118" name="Shape 118"/>
          <p:cNvPicPr preferRelativeResize="0"/>
          <p:nvPr/>
        </p:nvPicPr>
        <p:blipFill rotWithShape="1">
          <a:blip r:embed="rId6">
            <a:alphaModFix/>
          </a:blip>
          <a:srcRect/>
          <a:stretch/>
        </p:blipFill>
        <p:spPr>
          <a:xfrm>
            <a:off x="346075" y="1318540"/>
            <a:ext cx="950912" cy="711200"/>
          </a:xfrm>
          <a:prstGeom prst="rect">
            <a:avLst/>
          </a:prstGeom>
          <a:noFill/>
          <a:ln>
            <a:noFill/>
          </a:ln>
        </p:spPr>
      </p:pic>
      <p:pic>
        <p:nvPicPr>
          <p:cNvPr id="119" name="Shape 119"/>
          <p:cNvPicPr preferRelativeResize="0"/>
          <p:nvPr/>
        </p:nvPicPr>
        <p:blipFill rotWithShape="1">
          <a:blip r:embed="rId7">
            <a:alphaModFix/>
          </a:blip>
          <a:srcRect/>
          <a:stretch/>
        </p:blipFill>
        <p:spPr>
          <a:xfrm>
            <a:off x="292830" y="5451384"/>
            <a:ext cx="1052635" cy="508591"/>
          </a:xfrm>
          <a:prstGeom prst="rect">
            <a:avLst/>
          </a:prstGeom>
          <a:noFill/>
          <a:ln>
            <a:noFill/>
          </a:ln>
        </p:spPr>
      </p:pic>
      <p:pic>
        <p:nvPicPr>
          <p:cNvPr id="120" name="Shape 120"/>
          <p:cNvPicPr preferRelativeResize="0"/>
          <p:nvPr/>
        </p:nvPicPr>
        <p:blipFill rotWithShape="1">
          <a:blip r:embed="rId8">
            <a:alphaModFix/>
          </a:blip>
          <a:srcRect/>
          <a:stretch/>
        </p:blipFill>
        <p:spPr>
          <a:xfrm>
            <a:off x="5504983" y="5954567"/>
            <a:ext cx="352451" cy="581316"/>
          </a:xfrm>
          <a:prstGeom prst="rect">
            <a:avLst/>
          </a:prstGeom>
          <a:noFill/>
          <a:ln>
            <a:noFill/>
          </a:ln>
        </p:spPr>
      </p:pic>
      <p:pic>
        <p:nvPicPr>
          <p:cNvPr id="121" name="Shape 121"/>
          <p:cNvPicPr preferRelativeResize="0"/>
          <p:nvPr/>
        </p:nvPicPr>
        <p:blipFill rotWithShape="1">
          <a:blip r:embed="rId9">
            <a:alphaModFix/>
          </a:blip>
          <a:srcRect/>
          <a:stretch/>
        </p:blipFill>
        <p:spPr>
          <a:xfrm>
            <a:off x="603202" y="3187407"/>
            <a:ext cx="497230" cy="699878"/>
          </a:xfrm>
          <a:prstGeom prst="rect">
            <a:avLst/>
          </a:prstGeom>
          <a:noFill/>
          <a:ln>
            <a:noFill/>
          </a:ln>
        </p:spPr>
      </p:pic>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58"/>
        <p:cNvGrpSpPr/>
        <p:nvPr/>
      </p:nvGrpSpPr>
      <p:grpSpPr>
        <a:xfrm>
          <a:off x="0" y="0"/>
          <a:ext cx="0" cy="0"/>
          <a:chOff x="0" y="0"/>
          <a:chExt cx="0" cy="0"/>
        </a:xfrm>
      </p:grpSpPr>
      <p:sp>
        <p:nvSpPr>
          <p:cNvPr id="459" name="Shape 459"/>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30</a:t>
            </a:fld>
            <a:endParaRPr sz="1400" b="0" i="0" u="none" strike="noStrike" cap="none" dirty="0">
              <a:solidFill>
                <a:srgbClr val="000000"/>
              </a:solidFill>
              <a:latin typeface="Kaushan Script"/>
              <a:ea typeface="Kaushan Script"/>
              <a:cs typeface="Kaushan Script"/>
              <a:sym typeface="Kaushan Script"/>
            </a:endParaRPr>
          </a:p>
        </p:txBody>
      </p:sp>
      <p:sp>
        <p:nvSpPr>
          <p:cNvPr id="460" name="Shape 460"/>
          <p:cNvSpPr txBox="1"/>
          <p:nvPr/>
        </p:nvSpPr>
        <p:spPr>
          <a:xfrm>
            <a:off x="1116012" y="1052512"/>
            <a:ext cx="7200900" cy="3971924"/>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rgbClr val="000000"/>
              </a:buClr>
              <a:buFont typeface="Tahoma"/>
              <a:buNone/>
            </a:pPr>
            <a:r>
              <a:rPr lang="en-US" sz="3600" b="1" i="0" u="none" strike="noStrike" cap="none">
                <a:solidFill>
                  <a:srgbClr val="000000"/>
                </a:solidFill>
                <a:latin typeface="Schoolbell"/>
                <a:ea typeface="Schoolbell"/>
                <a:cs typeface="Schoolbell"/>
                <a:sym typeface="Schoolbell"/>
              </a:rPr>
              <a:t>Comment gagner ?</a:t>
            </a:r>
            <a:endParaRPr sz="3600" b="1" i="0" u="none" strike="noStrike" cap="none">
              <a:solidFill>
                <a:srgbClr val="000000"/>
              </a:solidFill>
              <a:latin typeface="Schoolbell"/>
              <a:ea typeface="Schoolbell"/>
              <a:cs typeface="Schoolbell"/>
              <a:sym typeface="Schoolbell"/>
            </a:endParaRPr>
          </a:p>
          <a:p>
            <a:pPr marL="0" marR="0" lvl="0" indent="0" algn="ctr" rtl="0">
              <a:lnSpc>
                <a:spcPct val="100000"/>
              </a:lnSpc>
              <a:spcBef>
                <a:spcPts val="0"/>
              </a:spcBef>
              <a:spcAft>
                <a:spcPts val="0"/>
              </a:spcAft>
              <a:buClr>
                <a:schemeClr val="dk1"/>
              </a:buClr>
              <a:buFont typeface="Tahoma"/>
              <a:buNone/>
            </a:pPr>
            <a:endParaRPr sz="3600" b="1" i="0" u="none" strike="noStrike" cap="none">
              <a:solidFill>
                <a:srgbClr val="000000"/>
              </a:solidFill>
              <a:latin typeface="Schoolbell"/>
              <a:ea typeface="Schoolbell"/>
              <a:cs typeface="Schoolbell"/>
              <a:sym typeface="Schoolbell"/>
            </a:endParaRPr>
          </a:p>
          <a:p>
            <a:pPr marL="0" marR="0" lvl="0" indent="0" algn="ctr" rtl="0">
              <a:lnSpc>
                <a:spcPct val="100000"/>
              </a:lnSpc>
              <a:spcBef>
                <a:spcPts val="0"/>
              </a:spcBef>
              <a:spcAft>
                <a:spcPts val="0"/>
              </a:spcAft>
              <a:buClr>
                <a:srgbClr val="000000"/>
              </a:buClr>
              <a:buFont typeface="Tahoma"/>
              <a:buNone/>
            </a:pPr>
            <a:r>
              <a:rPr lang="en-US" sz="3600" b="1" i="0" u="none" strike="noStrike" cap="none">
                <a:solidFill>
                  <a:srgbClr val="000000"/>
                </a:solidFill>
                <a:latin typeface="Schoolbell"/>
                <a:ea typeface="Schoolbell"/>
                <a:cs typeface="Schoolbell"/>
                <a:sym typeface="Schoolbell"/>
              </a:rPr>
              <a:t>L’équipe ayant obtenu le plus de points développement durable et social, et le plus d’argent pour financer son projet aura gagné !</a:t>
            </a:r>
            <a:endParaRPr/>
          </a:p>
          <a:p>
            <a:pPr marL="0" marR="0" lvl="0" indent="0" algn="l" rtl="0">
              <a:lnSpc>
                <a:spcPct val="100000"/>
              </a:lnSpc>
              <a:spcBef>
                <a:spcPts val="0"/>
              </a:spcBef>
              <a:spcAft>
                <a:spcPts val="0"/>
              </a:spcAft>
              <a:buClr>
                <a:srgbClr val="000000"/>
              </a:buClr>
              <a:buFont typeface="Arial"/>
              <a:buNone/>
            </a:pPr>
            <a:endParaRPr sz="3600" b="1" i="0" u="none" strike="noStrike" cap="none">
              <a:solidFill>
                <a:srgbClr val="000000"/>
              </a:solidFill>
              <a:latin typeface="Schoolbell"/>
              <a:ea typeface="Schoolbell"/>
              <a:cs typeface="Schoolbell"/>
              <a:sym typeface="Schoolbell"/>
            </a:endParaRPr>
          </a:p>
        </p:txBody>
      </p:sp>
      <p:sp>
        <p:nvSpPr>
          <p:cNvPr id="461" name="Shape 461"/>
          <p:cNvSpPr txBox="1"/>
          <p:nvPr/>
        </p:nvSpPr>
        <p:spPr>
          <a:xfrm>
            <a:off x="4419600" y="3276600"/>
            <a:ext cx="304799" cy="304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chemeClr val="dk1"/>
              </a:solidFill>
              <a:latin typeface="Tahoma"/>
              <a:ea typeface="Tahoma"/>
              <a:cs typeface="Tahoma"/>
              <a:sym typeface="Tahoma"/>
            </a:endParaRPr>
          </a:p>
        </p:txBody>
      </p:sp>
      <p:sp>
        <p:nvSpPr>
          <p:cNvPr id="462" name="Shape 462"/>
          <p:cNvSpPr txBox="1"/>
          <p:nvPr/>
        </p:nvSpPr>
        <p:spPr>
          <a:xfrm>
            <a:off x="4419600" y="3276600"/>
            <a:ext cx="304799" cy="304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chemeClr val="dk1"/>
              </a:solidFill>
              <a:latin typeface="Tahoma"/>
              <a:ea typeface="Tahoma"/>
              <a:cs typeface="Tahoma"/>
              <a:sym typeface="Tahoma"/>
            </a:endParaRPr>
          </a:p>
        </p:txBody>
      </p:sp>
      <p:sp>
        <p:nvSpPr>
          <p:cNvPr id="463" name="Shape 463"/>
          <p:cNvSpPr txBox="1"/>
          <p:nvPr/>
        </p:nvSpPr>
        <p:spPr>
          <a:xfrm>
            <a:off x="4419600" y="3276600"/>
            <a:ext cx="304799" cy="304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chemeClr val="dk1"/>
              </a:solidFill>
              <a:latin typeface="Tahoma"/>
              <a:ea typeface="Tahoma"/>
              <a:cs typeface="Tahoma"/>
              <a:sym typeface="Tahoma"/>
            </a:endParaRPr>
          </a:p>
        </p:txBody>
      </p:sp>
      <p:sp>
        <p:nvSpPr>
          <p:cNvPr id="464" name="Shape 464"/>
          <p:cNvSpPr txBox="1"/>
          <p:nvPr/>
        </p:nvSpPr>
        <p:spPr>
          <a:xfrm>
            <a:off x="4419600" y="3276600"/>
            <a:ext cx="304799" cy="304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chemeClr val="dk1"/>
              </a:solidFill>
              <a:latin typeface="Tahoma"/>
              <a:ea typeface="Tahoma"/>
              <a:cs typeface="Tahoma"/>
              <a:sym typeface="Tahoma"/>
            </a:endParaRPr>
          </a:p>
        </p:txBody>
      </p:sp>
      <p:sp>
        <p:nvSpPr>
          <p:cNvPr id="465" name="Shape 465"/>
          <p:cNvSpPr txBox="1"/>
          <p:nvPr/>
        </p:nvSpPr>
        <p:spPr>
          <a:xfrm>
            <a:off x="4419600" y="3276600"/>
            <a:ext cx="304799" cy="304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chemeClr val="dk1"/>
              </a:solidFill>
              <a:latin typeface="Tahoma"/>
              <a:ea typeface="Tahoma"/>
              <a:cs typeface="Tahoma"/>
              <a:sym typeface="Tahoma"/>
            </a:endParaRPr>
          </a:p>
        </p:txBody>
      </p:sp>
      <p:sp>
        <p:nvSpPr>
          <p:cNvPr id="466" name="Shape 466"/>
          <p:cNvSpPr txBox="1"/>
          <p:nvPr/>
        </p:nvSpPr>
        <p:spPr>
          <a:xfrm>
            <a:off x="4419600" y="3276600"/>
            <a:ext cx="304799" cy="304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chemeClr val="dk1"/>
              </a:solidFill>
              <a:latin typeface="Tahoma"/>
              <a:ea typeface="Tahoma"/>
              <a:cs typeface="Tahoma"/>
              <a:sym typeface="Tahoma"/>
            </a:endParaRPr>
          </a:p>
        </p:txBody>
      </p:sp>
      <p:sp>
        <p:nvSpPr>
          <p:cNvPr id="467" name="Shape 467"/>
          <p:cNvSpPr txBox="1"/>
          <p:nvPr/>
        </p:nvSpPr>
        <p:spPr>
          <a:xfrm>
            <a:off x="4419600" y="3276600"/>
            <a:ext cx="304799" cy="3047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chemeClr val="dk1"/>
              </a:solidFill>
              <a:latin typeface="Tahoma"/>
              <a:ea typeface="Tahoma"/>
              <a:cs typeface="Tahoma"/>
              <a:sym typeface="Tahoma"/>
            </a:endParaRPr>
          </a:p>
        </p:txBody>
      </p:sp>
      <p:pic>
        <p:nvPicPr>
          <p:cNvPr id="468" name="Shape 468"/>
          <p:cNvPicPr preferRelativeResize="0"/>
          <p:nvPr/>
        </p:nvPicPr>
        <p:blipFill rotWithShape="1">
          <a:blip r:embed="rId4">
            <a:alphaModFix/>
          </a:blip>
          <a:srcRect/>
          <a:stretch/>
        </p:blipFill>
        <p:spPr>
          <a:xfrm>
            <a:off x="4156113" y="4814836"/>
            <a:ext cx="831769" cy="831769"/>
          </a:xfrm>
          <a:prstGeom prst="rect">
            <a:avLst/>
          </a:prstGeom>
          <a:noFill/>
          <a:ln>
            <a:noFill/>
          </a:ln>
        </p:spPr>
      </p:pic>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p:nvPr/>
        </p:nvSpPr>
        <p:spPr>
          <a:xfrm>
            <a:off x="369117" y="348456"/>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Tahoma"/>
              <a:buNone/>
            </a:pPr>
            <a:r>
              <a:rPr lang="en-US" sz="4400" b="1" i="0" u="none" strike="noStrike" cap="none">
                <a:solidFill>
                  <a:srgbClr val="000000"/>
                </a:solidFill>
                <a:latin typeface="Schoolbell"/>
                <a:ea typeface="Schoolbell"/>
                <a:cs typeface="Schoolbell"/>
                <a:sym typeface="Schoolbell"/>
              </a:rPr>
              <a:t>Règles du jeu</a:t>
            </a:r>
            <a:endParaRPr sz="4400" b="1" i="0" u="none" strike="noStrike" cap="none">
              <a:solidFill>
                <a:srgbClr val="000000"/>
              </a:solidFill>
              <a:latin typeface="Schoolbell"/>
              <a:ea typeface="Schoolbell"/>
              <a:cs typeface="Schoolbell"/>
              <a:sym typeface="Schoolbell"/>
            </a:endParaRPr>
          </a:p>
        </p:txBody>
      </p:sp>
      <p:sp>
        <p:nvSpPr>
          <p:cNvPr id="127" name="Shape 127"/>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4</a:t>
            </a:fld>
            <a:endParaRPr sz="1400" b="0" i="0" u="none" strike="noStrike" cap="none">
              <a:solidFill>
                <a:srgbClr val="000000"/>
              </a:solidFill>
              <a:latin typeface="Kaushan Script"/>
              <a:ea typeface="Kaushan Script"/>
              <a:cs typeface="Kaushan Script"/>
              <a:sym typeface="Kaushan Script"/>
            </a:endParaRPr>
          </a:p>
        </p:txBody>
      </p:sp>
      <p:sp>
        <p:nvSpPr>
          <p:cNvPr id="128" name="Shape 128"/>
          <p:cNvSpPr txBox="1"/>
          <p:nvPr/>
        </p:nvSpPr>
        <p:spPr>
          <a:xfrm>
            <a:off x="900112" y="1268412"/>
            <a:ext cx="7939086" cy="42799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Font typeface="Tahoma"/>
              <a:buNone/>
            </a:pPr>
            <a:r>
              <a:rPr lang="en-US" sz="1600" b="1" i="0" u="sng" strike="noStrike" cap="none">
                <a:solidFill>
                  <a:srgbClr val="000000"/>
                </a:solidFill>
                <a:latin typeface="Arial"/>
                <a:ea typeface="Arial"/>
                <a:cs typeface="Arial"/>
                <a:sym typeface="Arial"/>
              </a:rPr>
              <a:t>Les joueurs : </a:t>
            </a:r>
            <a:endParaRPr/>
          </a:p>
          <a:p>
            <a:pPr marL="457200" marR="0" lvl="1" indent="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Les 3 ou 4 membres de l’entreprise.</a:t>
            </a:r>
            <a:endParaRPr/>
          </a:p>
          <a:p>
            <a:pPr marL="457200" marR="0" lvl="1" indent="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Un « Maître du jeu » : gère le déroulement du jeu, distribue les cartes et attribue les badges, l’argent et les points développement durable.</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Un « Super-héros » : peut vous aider mais si vous lui posez une question…il faut être prêt à payer ses services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Tahoma"/>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Tahoma"/>
              <a:buNone/>
            </a:pPr>
            <a:r>
              <a:rPr lang="en-US" sz="1600" b="1" i="0" u="sng" strike="noStrike" cap="none">
                <a:solidFill>
                  <a:srgbClr val="000000"/>
                </a:solidFill>
                <a:latin typeface="Arial"/>
                <a:ea typeface="Arial"/>
                <a:cs typeface="Arial"/>
                <a:sym typeface="Arial"/>
              </a:rPr>
              <a:t>But du jeu :</a:t>
            </a:r>
            <a:endParaRPr/>
          </a:p>
          <a:p>
            <a:pPr marL="457200" marR="0" lvl="1" indent="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Être l’entreprise la plus durable : équilibrer les jauges développement </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durable  (Environnement, Économie, Social).</a:t>
            </a:r>
            <a:endParaRPr/>
          </a:p>
          <a:p>
            <a:pPr marL="457200" marR="0" lvl="1" indent="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Être l’entreprise qui réunit le plus d’argent pour financer son projet. </a:t>
            </a:r>
            <a:endParaRPr/>
          </a:p>
          <a:p>
            <a:pPr marL="457200" marR="0" lvl="1" indent="0" algn="l" rtl="0">
              <a:lnSpc>
                <a:spcPct val="100000"/>
              </a:lnSpc>
              <a:spcBef>
                <a:spcPts val="0"/>
              </a:spcBef>
              <a:spcAft>
                <a:spcPts val="0"/>
              </a:spcAft>
              <a:buClr>
                <a:schemeClr val="dk1"/>
              </a:buClr>
              <a:buFont typeface="Tahoma"/>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Font typeface="Noto Sans Symbols"/>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Tahoma"/>
              <a:buNone/>
            </a:pPr>
            <a:r>
              <a:rPr lang="en-US" sz="1600" b="1" i="0" u="sng" strike="noStrike" cap="none">
                <a:solidFill>
                  <a:srgbClr val="000000"/>
                </a:solidFill>
                <a:latin typeface="Arial"/>
                <a:ea typeface="Arial"/>
                <a:cs typeface="Arial"/>
                <a:sym typeface="Arial"/>
              </a:rPr>
              <a:t>Comment gagner ?</a:t>
            </a:r>
            <a:endParaRPr/>
          </a:p>
          <a:p>
            <a:pPr marL="457200" marR="0" lvl="1" indent="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A chaque niveau, vous devez réaliser plusieurs missions. Ces missions se déclinent en défis à relever. </a:t>
            </a:r>
            <a:endParaRPr/>
          </a:p>
          <a:p>
            <a:pPr marL="457200" marR="0" lvl="1" indent="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A chaque défi vous pouvez obtenir des points développement durable et gagner de l’argent. Vous pouvez également remporter des cartes de protection (si vous validez deux niveaux de badges).</a:t>
            </a:r>
            <a:endParaRPr/>
          </a:p>
        </p:txBody>
      </p:sp>
      <p:pic>
        <p:nvPicPr>
          <p:cNvPr id="129" name="Shape 129"/>
          <p:cNvPicPr preferRelativeResize="0"/>
          <p:nvPr/>
        </p:nvPicPr>
        <p:blipFill rotWithShape="1">
          <a:blip r:embed="rId3">
            <a:alphaModFix/>
          </a:blip>
          <a:srcRect/>
          <a:stretch/>
        </p:blipFill>
        <p:spPr>
          <a:xfrm>
            <a:off x="7353057" y="3141661"/>
            <a:ext cx="936600" cy="584100"/>
          </a:xfrm>
          <a:prstGeom prst="rect">
            <a:avLst/>
          </a:prstGeom>
          <a:noFill/>
          <a:ln>
            <a:noFill/>
          </a:ln>
        </p:spPr>
      </p:pic>
      <p:pic>
        <p:nvPicPr>
          <p:cNvPr id="130" name="Shape 130" descr="Afficher l'image d'origine"/>
          <p:cNvPicPr preferRelativeResize="0"/>
          <p:nvPr/>
        </p:nvPicPr>
        <p:blipFill rotWithShape="1">
          <a:blip r:embed="rId4">
            <a:alphaModFix/>
          </a:blip>
          <a:srcRect/>
          <a:stretch/>
        </p:blipFill>
        <p:spPr>
          <a:xfrm>
            <a:off x="300037" y="3141661"/>
            <a:ext cx="790575" cy="790575"/>
          </a:xfrm>
          <a:prstGeom prst="rect">
            <a:avLst/>
          </a:prstGeom>
          <a:noFill/>
          <a:ln>
            <a:noFill/>
          </a:ln>
        </p:spPr>
      </p:pic>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5</a:t>
            </a:fld>
            <a:endParaRPr sz="1400" b="0" i="0" u="none" strike="noStrike" cap="none">
              <a:solidFill>
                <a:srgbClr val="000000"/>
              </a:solidFill>
              <a:latin typeface="Kaushan Script"/>
              <a:ea typeface="Kaushan Script"/>
              <a:cs typeface="Kaushan Script"/>
              <a:sym typeface="Kaushan Script"/>
            </a:endParaRPr>
          </a:p>
        </p:txBody>
      </p:sp>
      <p:graphicFrame>
        <p:nvGraphicFramePr>
          <p:cNvPr id="139" name="Shape 139"/>
          <p:cNvGraphicFramePr/>
          <p:nvPr>
            <p:extLst>
              <p:ext uri="{D42A27DB-BD31-4B8C-83A1-F6EECF244321}">
                <p14:modId xmlns:p14="http://schemas.microsoft.com/office/powerpoint/2010/main" val="2543830783"/>
              </p:ext>
            </p:extLst>
          </p:nvPr>
        </p:nvGraphicFramePr>
        <p:xfrm>
          <a:off x="611187" y="514350"/>
          <a:ext cx="7921600" cy="5921255"/>
        </p:xfrm>
        <a:graphic>
          <a:graphicData uri="http://schemas.openxmlformats.org/drawingml/2006/table">
            <a:tbl>
              <a:tblPr>
                <a:noFill/>
                <a:tableStyleId>{5603FD7B-00D9-4A3E-8FCE-599406C02049}</a:tableStyleId>
              </a:tblPr>
              <a:tblGrid>
                <a:gridCol w="1208075"/>
                <a:gridCol w="1544625"/>
                <a:gridCol w="5168900"/>
              </a:tblGrid>
              <a:tr h="740075">
                <a:tc gridSpan="3">
                  <a:txBody>
                    <a:bodyPr/>
                    <a:lstStyle/>
                    <a:p>
                      <a:pPr marL="0" marR="0" lvl="0" indent="0" algn="ctr" rtl="0">
                        <a:lnSpc>
                          <a:spcPct val="98000"/>
                        </a:lnSpc>
                        <a:spcBef>
                          <a:spcPts val="0"/>
                        </a:spcBef>
                        <a:spcAft>
                          <a:spcPts val="0"/>
                        </a:spcAft>
                        <a:buClr>
                          <a:schemeClr val="dk1"/>
                        </a:buClr>
                        <a:buFont typeface="Tahoma"/>
                        <a:buNone/>
                      </a:pPr>
                      <a:r>
                        <a:rPr lang="en-US" sz="4400" b="1" i="0" u="none" strike="noStrike" cap="none" dirty="0">
                          <a:solidFill>
                            <a:schemeClr val="dk1"/>
                          </a:solidFill>
                          <a:latin typeface="Schoolbell"/>
                          <a:ea typeface="Schoolbell"/>
                          <a:cs typeface="Schoolbell"/>
                          <a:sym typeface="Schoolbell"/>
                        </a:rPr>
                        <a:t>TABLEAU DES BADGES</a:t>
                      </a:r>
                      <a:endParaRPr dirty="0"/>
                    </a:p>
                  </a:txBody>
                  <a:tcPr marL="90000" marR="90000" marT="57875" marB="46800">
                    <a:lnL w="2735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2735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tcPr>
                </a:tc>
                <a:tc hMerge="1">
                  <a:txBody>
                    <a:bodyPr/>
                    <a:lstStyle/>
                    <a:p>
                      <a:endParaRPr lang="fr-FR"/>
                    </a:p>
                  </a:txBody>
                  <a:tcPr/>
                </a:tc>
                <a:tc hMerge="1">
                  <a:txBody>
                    <a:bodyPr/>
                    <a:lstStyle/>
                    <a:p>
                      <a:endParaRPr lang="fr-FR"/>
                    </a:p>
                  </a:txBody>
                  <a:tcPr/>
                </a:tc>
              </a:tr>
              <a:tr h="349311">
                <a:tc gridSpan="3">
                  <a:txBody>
                    <a:bodyPr/>
                    <a:lstStyle/>
                    <a:p>
                      <a:pPr marL="0" marR="0" lvl="0" indent="0" algn="ctr" rtl="0">
                        <a:lnSpc>
                          <a:spcPct val="98000"/>
                        </a:lnSpc>
                        <a:spcBef>
                          <a:spcPts val="0"/>
                        </a:spcBef>
                        <a:spcAft>
                          <a:spcPts val="0"/>
                        </a:spcAft>
                        <a:buClr>
                          <a:srgbClr val="FF0000"/>
                        </a:buClr>
                        <a:buFont typeface="Tahoma"/>
                        <a:buNone/>
                      </a:pPr>
                      <a:r>
                        <a:rPr lang="en-US" sz="1200" b="1" i="0" u="none" strike="noStrike" cap="none">
                          <a:solidFill>
                            <a:srgbClr val="FF0000"/>
                          </a:solidFill>
                          <a:latin typeface="Arial"/>
                          <a:ea typeface="Arial"/>
                          <a:cs typeface="Arial"/>
                          <a:sym typeface="Arial"/>
                        </a:rPr>
                        <a:t>Attention!! Si vous n’obtenez aucun badge, une somme d’argent sera prélevée sur votre compte…</a:t>
                      </a:r>
                      <a:endParaRPr/>
                    </a:p>
                  </a:txBody>
                  <a:tcPr marL="90000" marR="90000" marT="49825" marB="46800">
                    <a:lnL w="2735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tcPr>
                </a:tc>
                <a:tc hMerge="1">
                  <a:txBody>
                    <a:bodyPr/>
                    <a:lstStyle/>
                    <a:p>
                      <a:endParaRPr lang="fr-FR"/>
                    </a:p>
                  </a:txBody>
                  <a:tcPr/>
                </a:tc>
                <a:tc hMerge="1">
                  <a:txBody>
                    <a:bodyPr/>
                    <a:lstStyle/>
                    <a:p>
                      <a:endParaRPr lang="fr-FR"/>
                    </a:p>
                  </a:txBody>
                  <a:tcPr/>
                </a:tc>
              </a:tr>
              <a:tr h="776275">
                <a:tc>
                  <a:txBody>
                    <a:bodyPr/>
                    <a:lstStyle/>
                    <a:p>
                      <a:pPr marL="0" marR="0" lvl="0" indent="0" algn="ctr" rtl="0">
                        <a:lnSpc>
                          <a:spcPct val="98000"/>
                        </a:lnSpc>
                        <a:spcBef>
                          <a:spcPts val="0"/>
                        </a:spcBef>
                        <a:spcAft>
                          <a:spcPts val="0"/>
                        </a:spcAft>
                        <a:buClr>
                          <a:srgbClr val="000000"/>
                        </a:buClr>
                        <a:buFont typeface="Tahoma"/>
                        <a:buNone/>
                      </a:pPr>
                      <a:r>
                        <a:rPr lang="en-US" sz="1400" b="1" i="0" u="none" strike="noStrike" cap="none">
                          <a:solidFill>
                            <a:srgbClr val="000000"/>
                          </a:solidFill>
                          <a:latin typeface="Arial"/>
                          <a:ea typeface="Arial"/>
                          <a:cs typeface="Arial"/>
                          <a:sym typeface="Arial"/>
                        </a:rPr>
                        <a:t>Nom du badge</a:t>
                      </a:r>
                      <a:endParaRPr/>
                    </a:p>
                    <a:p>
                      <a:pPr marL="0" marR="0" lvl="0" indent="0" algn="ctr" rtl="0">
                        <a:lnSpc>
                          <a:spcPct val="98000"/>
                        </a:lnSpc>
                        <a:spcBef>
                          <a:spcPts val="300"/>
                        </a:spcBef>
                        <a:spcAft>
                          <a:spcPts val="0"/>
                        </a:spcAft>
                        <a:buClr>
                          <a:srgbClr val="000000"/>
                        </a:buClr>
                        <a:buFont typeface="Tahoma"/>
                        <a:buNone/>
                      </a:pPr>
                      <a:r>
                        <a:rPr lang="en-US" sz="1400" b="1" i="0" u="none" strike="noStrike" cap="none">
                          <a:solidFill>
                            <a:srgbClr val="000000"/>
                          </a:solidFill>
                          <a:latin typeface="Arial"/>
                          <a:ea typeface="Arial"/>
                          <a:cs typeface="Arial"/>
                          <a:sym typeface="Arial"/>
                        </a:rPr>
                        <a:t>NIVEAU 1</a:t>
                      </a:r>
                      <a:endParaRPr/>
                    </a:p>
                  </a:txBody>
                  <a:tcPr marL="90000" marR="90000" marT="50325" marB="46800">
                    <a:lnL w="2735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98000"/>
                        </a:lnSpc>
                        <a:spcBef>
                          <a:spcPts val="0"/>
                        </a:spcBef>
                        <a:spcAft>
                          <a:spcPts val="0"/>
                        </a:spcAft>
                        <a:buClr>
                          <a:srgbClr val="000000"/>
                        </a:buClr>
                        <a:buFont typeface="Tahoma"/>
                        <a:buNone/>
                      </a:pPr>
                      <a:r>
                        <a:rPr lang="en-US" sz="1400" b="1" i="0" u="none" strike="noStrike" cap="none">
                          <a:solidFill>
                            <a:srgbClr val="000000"/>
                          </a:solidFill>
                          <a:latin typeface="Arial"/>
                          <a:ea typeface="Arial"/>
                          <a:cs typeface="Arial"/>
                          <a:sym typeface="Arial"/>
                        </a:rPr>
                        <a:t>Niveau de difficulté</a:t>
                      </a:r>
                      <a:endParaRPr sz="1400" b="1" i="0" u="none" strike="noStrike" cap="none">
                        <a:solidFill>
                          <a:srgbClr val="000000"/>
                        </a:solidFill>
                        <a:latin typeface="Arial"/>
                        <a:ea typeface="Arial"/>
                        <a:cs typeface="Arial"/>
                        <a:sym typeface="Arial"/>
                      </a:endParaRPr>
                    </a:p>
                  </a:txBody>
                  <a:tcPr marL="90000" marR="90000" marT="503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rgbClr val="FFFF99"/>
                    </a:solidFill>
                  </a:tcPr>
                </a:tc>
                <a:tc>
                  <a:txBody>
                    <a:bodyPr/>
                    <a:lstStyle/>
                    <a:p>
                      <a:pPr marL="0" marR="0" lvl="0" indent="0" algn="ctr" rtl="0">
                        <a:lnSpc>
                          <a:spcPct val="98000"/>
                        </a:lnSpc>
                        <a:spcBef>
                          <a:spcPts val="0"/>
                        </a:spcBef>
                        <a:spcAft>
                          <a:spcPts val="0"/>
                        </a:spcAft>
                        <a:buClr>
                          <a:srgbClr val="000000"/>
                        </a:buClr>
                        <a:buFont typeface="Tahoma"/>
                        <a:buNone/>
                      </a:pPr>
                      <a:r>
                        <a:rPr lang="en-US" sz="1400" b="1" i="0" u="none" strike="noStrike" cap="none">
                          <a:solidFill>
                            <a:srgbClr val="000000"/>
                          </a:solidFill>
                          <a:latin typeface="Arial"/>
                          <a:ea typeface="Arial"/>
                          <a:cs typeface="Arial"/>
                          <a:sym typeface="Arial"/>
                        </a:rPr>
                        <a:t>Comment obtenir le badge?</a:t>
                      </a:r>
                      <a:endParaRPr/>
                    </a:p>
                  </a:txBody>
                  <a:tcPr marL="90000" marR="90000" marT="503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rgbClr val="FFFF99"/>
                    </a:solidFill>
                  </a:tcPr>
                </a:tc>
              </a:tr>
              <a:tr h="857250">
                <a:tc rowSpan="3">
                  <a:txBody>
                    <a:bodyPr/>
                    <a:lstStyle/>
                    <a:p>
                      <a:pPr marL="0" marR="0" lvl="0" indent="0" algn="l" rtl="0">
                        <a:lnSpc>
                          <a:spcPct val="98000"/>
                        </a:lnSpc>
                        <a:spcBef>
                          <a:spcPts val="0"/>
                        </a:spcBef>
                        <a:spcAft>
                          <a:spcPts val="0"/>
                        </a:spcAft>
                        <a:buClr>
                          <a:srgbClr val="000000"/>
                        </a:buClr>
                        <a:buFont typeface="Tahoma"/>
                        <a:buNone/>
                      </a:pPr>
                      <a:r>
                        <a:rPr lang="en-US" sz="1200" b="1" i="0" u="none" strike="noStrike" cap="none">
                          <a:solidFill>
                            <a:srgbClr val="000000"/>
                          </a:solidFill>
                          <a:latin typeface="Arial"/>
                          <a:ea typeface="Arial"/>
                          <a:cs typeface="Arial"/>
                          <a:sym typeface="Arial"/>
                        </a:rPr>
                        <a:t>Badge fouineur</a:t>
                      </a:r>
                      <a:endParaRPr/>
                    </a:p>
                    <a:p>
                      <a:pPr marL="0" marR="0" lvl="0" indent="0" algn="l" rtl="0">
                        <a:lnSpc>
                          <a:spcPct val="98000"/>
                        </a:lnSpc>
                        <a:spcBef>
                          <a:spcPts val="300"/>
                        </a:spcBef>
                        <a:spcAft>
                          <a:spcPts val="0"/>
                        </a:spcAft>
                        <a:buClr>
                          <a:schemeClr val="dk1"/>
                        </a:buClr>
                        <a:buFont typeface="Kaushan Script"/>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200" b="1" i="0" u="none" strike="noStrike" cap="none">
                        <a:solidFill>
                          <a:srgbClr val="000000"/>
                        </a:solidFill>
                        <a:latin typeface="Arial"/>
                        <a:ea typeface="Arial"/>
                        <a:cs typeface="Arial"/>
                        <a:sym typeface="Arial"/>
                      </a:endParaRPr>
                    </a:p>
                  </a:txBody>
                  <a:tcPr marL="90000" marR="90000" marT="49825" marB="46800">
                    <a:lnL w="2735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rgbClr val="FFFF99"/>
                    </a:solidFill>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Débutant</a:t>
                      </a:r>
                      <a:endParaRPr sz="1200" b="1" i="1" u="none" strike="noStrike" cap="none">
                        <a:solidFill>
                          <a:srgbClr val="000000"/>
                        </a:solidFill>
                        <a:latin typeface="Arial"/>
                        <a:ea typeface="Arial"/>
                        <a:cs typeface="Arial"/>
                        <a:sym typeface="Arial"/>
                      </a:endParaRPr>
                    </a:p>
                  </a:txBody>
                  <a:tcPr marL="90000" marR="90000" marT="498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i="0" u="none" strike="noStrike" cap="none">
                          <a:solidFill>
                            <a:srgbClr val="000000"/>
                          </a:solidFill>
                        </a:rPr>
                        <a:t>Dans</a:t>
                      </a:r>
                      <a:r>
                        <a:rPr lang="en-US" sz="1200" b="1" i="0" u="none" strike="noStrike" cap="none">
                          <a:solidFill>
                            <a:srgbClr val="000000"/>
                          </a:solidFill>
                        </a:rPr>
                        <a:t> </a:t>
                      </a:r>
                      <a:r>
                        <a:rPr lang="en-US" sz="1200" b="1">
                          <a:solidFill>
                            <a:schemeClr val="dk1"/>
                          </a:solidFill>
                        </a:rPr>
                        <a:t>Pearltrees,</a:t>
                      </a:r>
                      <a:r>
                        <a:rPr lang="en-US" sz="1200">
                          <a:solidFill>
                            <a:schemeClr val="dk1"/>
                          </a:solidFill>
                        </a:rPr>
                        <a:t> </a:t>
                      </a:r>
                      <a:r>
                        <a:rPr lang="en-US" sz="1200" b="1" i="0" u="none" strike="noStrike" cap="none">
                          <a:solidFill>
                            <a:srgbClr val="000000"/>
                          </a:solidFill>
                        </a:rPr>
                        <a:t>Pinterest</a:t>
                      </a:r>
                      <a:r>
                        <a:rPr lang="en-US" sz="1200"/>
                        <a:t>, </a:t>
                      </a:r>
                      <a:r>
                        <a:rPr lang="en-US" sz="1200" b="1"/>
                        <a:t>Padlet</a:t>
                      </a:r>
                      <a:r>
                        <a:rPr lang="en-US" sz="1200"/>
                        <a:t> </a:t>
                      </a:r>
                      <a:r>
                        <a:rPr lang="en-US" sz="1200" i="0" u="none" strike="noStrike" cap="none">
                          <a:solidFill>
                            <a:srgbClr val="000000"/>
                          </a:solidFill>
                        </a:rPr>
                        <a:t>ou éq</a:t>
                      </a:r>
                      <a:r>
                        <a:rPr lang="en-US" sz="1200"/>
                        <a:t>uivalent</a:t>
                      </a:r>
                      <a:r>
                        <a:rPr lang="en-US" sz="1200" i="0" u="none" strike="noStrike" cap="none">
                          <a:solidFill>
                            <a:srgbClr val="000000"/>
                          </a:solidFill>
                        </a:rPr>
                        <a:t>, proposer un lien </a:t>
                      </a:r>
                      <a:r>
                        <a:rPr lang="en-US" sz="1200" b="1" i="0" u="none" strike="noStrike" cap="none">
                          <a:solidFill>
                            <a:srgbClr val="000000"/>
                          </a:solidFill>
                        </a:rPr>
                        <a:t>pertinent</a:t>
                      </a:r>
                      <a:r>
                        <a:rPr lang="en-US" sz="1200" i="0" u="none" strike="noStrike" cap="none">
                          <a:solidFill>
                            <a:srgbClr val="000000"/>
                          </a:solidFill>
                        </a:rPr>
                        <a:t> et </a:t>
                      </a:r>
                      <a:r>
                        <a:rPr lang="en-US" sz="1200" b="1" i="0" u="none" strike="noStrike" cap="none">
                          <a:solidFill>
                            <a:srgbClr val="000000"/>
                          </a:solidFill>
                        </a:rPr>
                        <a:t>fiable*</a:t>
                      </a:r>
                      <a:r>
                        <a:rPr lang="en-US" sz="1200" i="0" u="none" strike="noStrike" cap="none">
                          <a:solidFill>
                            <a:srgbClr val="000000"/>
                          </a:solidFill>
                        </a:rPr>
                        <a:t> sur votre famille d’insecte en le justifiant avec une courte</a:t>
                      </a:r>
                      <a:r>
                        <a:rPr lang="en-US" sz="1200" b="1" i="0" u="none" strike="noStrike" cap="none">
                          <a:solidFill>
                            <a:srgbClr val="000000"/>
                          </a:solidFill>
                        </a:rPr>
                        <a:t> description</a:t>
                      </a:r>
                      <a:r>
                        <a:rPr lang="en-US" sz="1200" i="0" u="none" strike="noStrike" cap="none">
                          <a:solidFill>
                            <a:srgbClr val="000000"/>
                          </a:solidFill>
                        </a:rPr>
                        <a:t> et au moins </a:t>
                      </a:r>
                      <a:r>
                        <a:rPr lang="en-US" sz="1200" b="1" i="0" u="none" strike="noStrike" cap="none">
                          <a:solidFill>
                            <a:srgbClr val="000000"/>
                          </a:solidFill>
                        </a:rPr>
                        <a:t>3 mots-clefs</a:t>
                      </a:r>
                      <a:r>
                        <a:rPr lang="en-US" sz="1200" i="0" u="none" strike="noStrike" cap="none">
                          <a:solidFill>
                            <a:srgbClr val="000000"/>
                          </a:solidFill>
                        </a:rPr>
                        <a:t> décrivant le contenu du lien.    </a:t>
                      </a:r>
                      <a:r>
                        <a:rPr lang="en-US"/>
                        <a:t>                      </a:t>
                      </a:r>
                      <a:r>
                        <a:rPr lang="en-US" sz="1200" i="0" u="none" strike="noStrike" cap="none">
                          <a:solidFill>
                            <a:srgbClr val="000000"/>
                          </a:solidFill>
                        </a:rPr>
                        <a:t>* Oralement, vous donnerez 3 critères de fiabilité.</a:t>
                      </a:r>
                      <a:endParaRPr/>
                    </a:p>
                  </a:txBody>
                  <a:tcPr marL="90000" marR="90000" marT="498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741350">
                <a:tc vMerge="1">
                  <a:txBody>
                    <a:bodyPr/>
                    <a:lstStyle/>
                    <a:p>
                      <a:endParaRPr lang="fr-FR"/>
                    </a:p>
                  </a:txBody>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Intermédiaire</a:t>
                      </a:r>
                      <a:endParaRPr sz="1200" b="1" i="1" u="none" strike="noStrike" cap="none">
                        <a:solidFill>
                          <a:srgbClr val="000000"/>
                        </a:solidFill>
                        <a:latin typeface="Arial"/>
                        <a:ea typeface="Arial"/>
                        <a:cs typeface="Arial"/>
                        <a:sym typeface="Arial"/>
                      </a:endParaRPr>
                    </a:p>
                  </a:txBody>
                  <a:tcPr marL="90000" marR="90000" marT="498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dirty="0" err="1">
                          <a:solidFill>
                            <a:srgbClr val="000000"/>
                          </a:solidFill>
                          <a:latin typeface="Arial"/>
                          <a:ea typeface="Arial"/>
                          <a:cs typeface="Arial"/>
                          <a:sym typeface="Arial"/>
                        </a:rPr>
                        <a:t>Dans</a:t>
                      </a:r>
                      <a:r>
                        <a:rPr lang="en-US" sz="1200" b="1" i="0" u="none" strike="noStrike" cap="none" dirty="0">
                          <a:solidFill>
                            <a:srgbClr val="000000"/>
                          </a:solidFill>
                          <a:latin typeface="Arial"/>
                          <a:ea typeface="Arial"/>
                          <a:cs typeface="Arial"/>
                          <a:sym typeface="Arial"/>
                        </a:rPr>
                        <a:t> </a:t>
                      </a:r>
                      <a:r>
                        <a:rPr lang="en-US" sz="1200" b="1" dirty="0" err="1">
                          <a:solidFill>
                            <a:schemeClr val="dk1"/>
                          </a:solidFill>
                        </a:rPr>
                        <a:t>Pearltrees</a:t>
                      </a:r>
                      <a:r>
                        <a:rPr lang="en-US" sz="1200" b="1" dirty="0">
                          <a:solidFill>
                            <a:schemeClr val="dk1"/>
                          </a:solidFill>
                        </a:rPr>
                        <a:t>,</a:t>
                      </a:r>
                      <a:r>
                        <a:rPr lang="en-US" sz="1200" dirty="0">
                          <a:solidFill>
                            <a:schemeClr val="dk1"/>
                          </a:solidFill>
                        </a:rPr>
                        <a:t> </a:t>
                      </a:r>
                      <a:r>
                        <a:rPr lang="en-US" sz="1200" b="1" dirty="0">
                          <a:solidFill>
                            <a:schemeClr val="dk1"/>
                          </a:solidFill>
                        </a:rPr>
                        <a:t>Pinterest</a:t>
                      </a:r>
                      <a:r>
                        <a:rPr lang="en-US" sz="1200" dirty="0">
                          <a:solidFill>
                            <a:schemeClr val="dk1"/>
                          </a:solidFill>
                        </a:rPr>
                        <a:t>, </a:t>
                      </a:r>
                      <a:r>
                        <a:rPr lang="en-US" sz="1200" b="1" dirty="0" err="1">
                          <a:solidFill>
                            <a:schemeClr val="dk1"/>
                          </a:solidFill>
                        </a:rPr>
                        <a:t>Padlet</a:t>
                      </a:r>
                      <a:r>
                        <a:rPr lang="en-US" sz="1200" dirty="0">
                          <a:solidFill>
                            <a:schemeClr val="dk1"/>
                          </a:solidFill>
                        </a:rPr>
                        <a:t> </a:t>
                      </a:r>
                      <a:r>
                        <a:rPr lang="en-US" sz="1200" dirty="0" smtClean="0">
                          <a:solidFill>
                            <a:schemeClr val="dk1"/>
                          </a:solidFill>
                        </a:rPr>
                        <a:t> </a:t>
                      </a:r>
                      <a:r>
                        <a:rPr lang="en-US" sz="1200" dirty="0" err="1" smtClean="0">
                          <a:solidFill>
                            <a:schemeClr val="dk1"/>
                          </a:solidFill>
                        </a:rPr>
                        <a:t>ou</a:t>
                      </a:r>
                      <a:r>
                        <a:rPr lang="en-US" sz="1200" dirty="0" smtClean="0">
                          <a:solidFill>
                            <a:schemeClr val="dk1"/>
                          </a:solidFill>
                        </a:rPr>
                        <a:t> </a:t>
                      </a:r>
                      <a:r>
                        <a:rPr lang="en-US" sz="1200" dirty="0" err="1">
                          <a:solidFill>
                            <a:schemeClr val="dk1"/>
                          </a:solidFill>
                        </a:rPr>
                        <a:t>équivalent</a:t>
                      </a:r>
                      <a:r>
                        <a:rPr lang="en-US" sz="1200" dirty="0"/>
                        <a:t>, </a:t>
                      </a:r>
                      <a:r>
                        <a:rPr lang="en-US" sz="1200" b="0" i="0" u="none" strike="noStrike" cap="none" dirty="0">
                          <a:solidFill>
                            <a:srgbClr val="000000"/>
                          </a:solidFill>
                          <a:latin typeface="Arial"/>
                          <a:ea typeface="Arial"/>
                          <a:cs typeface="Arial"/>
                          <a:sym typeface="Arial"/>
                        </a:rPr>
                        <a:t> proposer un </a:t>
                      </a:r>
                      <a:r>
                        <a:rPr lang="en-US" sz="1200" b="1" i="0" u="none" strike="noStrike" cap="none" dirty="0">
                          <a:solidFill>
                            <a:srgbClr val="000000"/>
                          </a:solidFill>
                          <a:latin typeface="Arial"/>
                          <a:ea typeface="Arial"/>
                          <a:cs typeface="Arial"/>
                          <a:sym typeface="Arial"/>
                        </a:rPr>
                        <a:t>second lien</a:t>
                      </a:r>
                      <a:r>
                        <a:rPr lang="en-US" sz="1200" b="0" i="0" u="none" strike="noStrike" cap="none" dirty="0">
                          <a:solidFill>
                            <a:srgbClr val="000000"/>
                          </a:solidFill>
                          <a:latin typeface="Arial"/>
                          <a:ea typeface="Arial"/>
                          <a:cs typeface="Arial"/>
                          <a:sym typeface="Arial"/>
                        </a:rPr>
                        <a:t> </a:t>
                      </a:r>
                      <a:r>
                        <a:rPr lang="en-US" sz="1200" b="1" i="0" u="none" strike="noStrike" cap="none" dirty="0">
                          <a:solidFill>
                            <a:srgbClr val="000000"/>
                          </a:solidFill>
                          <a:latin typeface="Arial"/>
                          <a:ea typeface="Arial"/>
                          <a:cs typeface="Arial"/>
                          <a:sym typeface="Arial"/>
                        </a:rPr>
                        <a:t>pertinent</a:t>
                      </a:r>
                      <a:r>
                        <a:rPr lang="en-US" sz="1200" b="0" i="0" u="none" strike="noStrike" cap="none" dirty="0">
                          <a:solidFill>
                            <a:srgbClr val="000000"/>
                          </a:solidFill>
                          <a:latin typeface="Arial"/>
                          <a:ea typeface="Arial"/>
                          <a:cs typeface="Arial"/>
                          <a:sym typeface="Arial"/>
                        </a:rPr>
                        <a:t> et </a:t>
                      </a:r>
                      <a:r>
                        <a:rPr lang="en-US" sz="1200" b="1" i="0" u="none" strike="noStrike" cap="none" dirty="0" err="1">
                          <a:solidFill>
                            <a:srgbClr val="000000"/>
                          </a:solidFill>
                          <a:latin typeface="Arial"/>
                          <a:ea typeface="Arial"/>
                          <a:cs typeface="Arial"/>
                          <a:sym typeface="Arial"/>
                        </a:rPr>
                        <a:t>fiable</a:t>
                      </a:r>
                      <a:r>
                        <a:rPr lang="en-US" sz="1200" b="1"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en</a:t>
                      </a:r>
                      <a:r>
                        <a:rPr lang="en-US" sz="1200" b="0" i="0" u="none" strike="noStrike" cap="none" dirty="0">
                          <a:solidFill>
                            <a:srgbClr val="000000"/>
                          </a:solidFill>
                          <a:latin typeface="Arial"/>
                          <a:ea typeface="Arial"/>
                          <a:cs typeface="Arial"/>
                          <a:sym typeface="Arial"/>
                        </a:rPr>
                        <a:t> le </a:t>
                      </a:r>
                      <a:r>
                        <a:rPr lang="en-US" sz="1200" b="0" i="0" u="none" strike="noStrike" cap="none" dirty="0" err="1">
                          <a:solidFill>
                            <a:srgbClr val="000000"/>
                          </a:solidFill>
                          <a:latin typeface="Arial"/>
                          <a:ea typeface="Arial"/>
                          <a:cs typeface="Arial"/>
                          <a:sym typeface="Arial"/>
                        </a:rPr>
                        <a:t>justifiant</a:t>
                      </a:r>
                      <a:r>
                        <a:rPr lang="en-US" sz="1200" b="0" i="0" u="none" strike="noStrike" cap="none" dirty="0">
                          <a:solidFill>
                            <a:srgbClr val="000000"/>
                          </a:solidFill>
                          <a:latin typeface="Arial"/>
                          <a:ea typeface="Arial"/>
                          <a:cs typeface="Arial"/>
                          <a:sym typeface="Arial"/>
                        </a:rPr>
                        <a:t> avec </a:t>
                      </a:r>
                      <a:r>
                        <a:rPr lang="en-US" sz="1200" b="0" i="0" u="none" strike="noStrike" cap="none" dirty="0" err="1">
                          <a:solidFill>
                            <a:srgbClr val="000000"/>
                          </a:solidFill>
                          <a:latin typeface="Arial"/>
                          <a:ea typeface="Arial"/>
                          <a:cs typeface="Arial"/>
                          <a:sym typeface="Arial"/>
                        </a:rPr>
                        <a:t>une</a:t>
                      </a:r>
                      <a:r>
                        <a:rPr lang="en-US" sz="1200" b="0"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courte</a:t>
                      </a:r>
                      <a:r>
                        <a:rPr lang="en-US" sz="1200" b="0" i="0" u="none" strike="noStrike" cap="none" dirty="0">
                          <a:solidFill>
                            <a:srgbClr val="000000"/>
                          </a:solidFill>
                          <a:latin typeface="Arial"/>
                          <a:ea typeface="Arial"/>
                          <a:cs typeface="Arial"/>
                          <a:sym typeface="Arial"/>
                        </a:rPr>
                        <a:t> description et au </a:t>
                      </a:r>
                      <a:r>
                        <a:rPr lang="en-US" sz="1200" b="0" i="0" u="none" strike="noStrike" cap="none" dirty="0" err="1">
                          <a:solidFill>
                            <a:srgbClr val="000000"/>
                          </a:solidFill>
                          <a:latin typeface="Arial"/>
                          <a:ea typeface="Arial"/>
                          <a:cs typeface="Arial"/>
                          <a:sym typeface="Arial"/>
                        </a:rPr>
                        <a:t>moins</a:t>
                      </a:r>
                      <a:r>
                        <a:rPr lang="en-US" sz="1200" b="0" i="0" u="none" strike="noStrike" cap="none" dirty="0">
                          <a:solidFill>
                            <a:srgbClr val="000000"/>
                          </a:solidFill>
                          <a:latin typeface="Arial"/>
                          <a:ea typeface="Arial"/>
                          <a:cs typeface="Arial"/>
                          <a:sym typeface="Arial"/>
                        </a:rPr>
                        <a:t> 3 mots-clefs.  </a:t>
                      </a:r>
                      <a:r>
                        <a:rPr lang="en-US" dirty="0"/>
                        <a:t>     </a:t>
                      </a:r>
                      <a:r>
                        <a:rPr lang="en-US" sz="1200" b="0" i="0" u="none" strike="noStrike" cap="none" dirty="0">
                          <a:solidFill>
                            <a:srgbClr val="000000"/>
                          </a:solidFill>
                          <a:latin typeface="Arial"/>
                          <a:ea typeface="Arial"/>
                          <a:cs typeface="Arial"/>
                          <a:sym typeface="Arial"/>
                        </a:rPr>
                        <a:t>*</a:t>
                      </a:r>
                      <a:r>
                        <a:rPr lang="en-US" sz="1200" b="0" i="0" u="none" strike="noStrike" cap="none" dirty="0" err="1">
                          <a:solidFill>
                            <a:srgbClr val="000000"/>
                          </a:solidFill>
                          <a:latin typeface="Arial"/>
                          <a:ea typeface="Arial"/>
                          <a:cs typeface="Arial"/>
                          <a:sym typeface="Arial"/>
                        </a:rPr>
                        <a:t>Oralement</a:t>
                      </a:r>
                      <a:r>
                        <a:rPr lang="en-US" sz="1200" b="0"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vous</a:t>
                      </a:r>
                      <a:r>
                        <a:rPr lang="en-US" sz="1200" b="0" i="0" u="none" strike="noStrike" cap="none" dirty="0">
                          <a:solidFill>
                            <a:srgbClr val="000000"/>
                          </a:solidFill>
                          <a:latin typeface="Arial"/>
                          <a:ea typeface="Arial"/>
                          <a:cs typeface="Arial"/>
                          <a:sym typeface="Arial"/>
                        </a:rPr>
                        <a:t> </a:t>
                      </a:r>
                      <a:r>
                        <a:rPr lang="en-US" sz="1200" b="0" i="0" u="none" strike="noStrike" cap="none" dirty="0" err="1">
                          <a:solidFill>
                            <a:srgbClr val="000000"/>
                          </a:solidFill>
                          <a:latin typeface="Arial"/>
                          <a:ea typeface="Arial"/>
                          <a:cs typeface="Arial"/>
                          <a:sym typeface="Arial"/>
                        </a:rPr>
                        <a:t>donnerez</a:t>
                      </a:r>
                      <a:r>
                        <a:rPr lang="en-US" sz="1200" b="0" i="0" u="none" strike="noStrike" cap="none" dirty="0">
                          <a:solidFill>
                            <a:srgbClr val="000000"/>
                          </a:solidFill>
                          <a:latin typeface="Arial"/>
                          <a:ea typeface="Arial"/>
                          <a:cs typeface="Arial"/>
                          <a:sym typeface="Arial"/>
                        </a:rPr>
                        <a:t> 3 </a:t>
                      </a:r>
                      <a:r>
                        <a:rPr lang="en-US" sz="1200" b="0" i="0" u="none" strike="noStrike" cap="none" dirty="0" err="1">
                          <a:solidFill>
                            <a:srgbClr val="000000"/>
                          </a:solidFill>
                          <a:latin typeface="Arial"/>
                          <a:ea typeface="Arial"/>
                          <a:cs typeface="Arial"/>
                          <a:sym typeface="Arial"/>
                        </a:rPr>
                        <a:t>critères</a:t>
                      </a:r>
                      <a:r>
                        <a:rPr lang="en-US" sz="1200" b="0" i="0" u="none" strike="noStrike" cap="none" dirty="0">
                          <a:solidFill>
                            <a:srgbClr val="000000"/>
                          </a:solidFill>
                          <a:latin typeface="Arial"/>
                          <a:ea typeface="Arial"/>
                          <a:cs typeface="Arial"/>
                          <a:sym typeface="Arial"/>
                        </a:rPr>
                        <a:t> de </a:t>
                      </a:r>
                      <a:r>
                        <a:rPr lang="en-US" sz="1200" b="0" i="0" u="none" strike="noStrike" cap="none" dirty="0" err="1">
                          <a:solidFill>
                            <a:srgbClr val="000000"/>
                          </a:solidFill>
                          <a:latin typeface="Arial"/>
                          <a:ea typeface="Arial"/>
                          <a:cs typeface="Arial"/>
                          <a:sym typeface="Arial"/>
                        </a:rPr>
                        <a:t>fiabilité</a:t>
                      </a:r>
                      <a:r>
                        <a:rPr lang="en-US" sz="1200" b="0" i="0" u="none" strike="noStrike" cap="none" dirty="0">
                          <a:solidFill>
                            <a:srgbClr val="000000"/>
                          </a:solidFill>
                          <a:latin typeface="Arial"/>
                          <a:ea typeface="Arial"/>
                          <a:cs typeface="Arial"/>
                          <a:sym typeface="Arial"/>
                        </a:rPr>
                        <a:t>.</a:t>
                      </a:r>
                      <a:endParaRPr dirty="0"/>
                    </a:p>
                  </a:txBody>
                  <a:tcPr marL="90000" marR="90000" marT="498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531800">
                <a:tc vMerge="1">
                  <a:txBody>
                    <a:bodyPr/>
                    <a:lstStyle/>
                    <a:p>
                      <a:endParaRPr lang="fr-FR"/>
                    </a:p>
                  </a:txBody>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Expert</a:t>
                      </a:r>
                      <a:endParaRPr/>
                    </a:p>
                  </a:txBody>
                  <a:tcPr marL="90000" marR="90000" marT="498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Dans</a:t>
                      </a:r>
                      <a:r>
                        <a:rPr lang="en-US" sz="1200" b="1" i="0" u="none" strike="noStrike" cap="none">
                          <a:solidFill>
                            <a:srgbClr val="000000"/>
                          </a:solidFill>
                          <a:latin typeface="Arial"/>
                          <a:ea typeface="Arial"/>
                          <a:cs typeface="Arial"/>
                          <a:sym typeface="Arial"/>
                        </a:rPr>
                        <a:t> </a:t>
                      </a:r>
                      <a:r>
                        <a:rPr lang="en-US" sz="1200" b="1">
                          <a:solidFill>
                            <a:schemeClr val="dk1"/>
                          </a:solidFill>
                        </a:rPr>
                        <a:t>Pearltrees,</a:t>
                      </a:r>
                      <a:r>
                        <a:rPr lang="en-US" sz="1200">
                          <a:solidFill>
                            <a:schemeClr val="dk1"/>
                          </a:solidFill>
                        </a:rPr>
                        <a:t> </a:t>
                      </a:r>
                      <a:r>
                        <a:rPr lang="en-US" sz="1200" b="1">
                          <a:solidFill>
                            <a:schemeClr val="dk1"/>
                          </a:solidFill>
                        </a:rPr>
                        <a:t>Pinterest</a:t>
                      </a:r>
                      <a:r>
                        <a:rPr lang="en-US" sz="1200">
                          <a:solidFill>
                            <a:schemeClr val="dk1"/>
                          </a:solidFill>
                        </a:rPr>
                        <a:t>, </a:t>
                      </a:r>
                      <a:r>
                        <a:rPr lang="en-US" sz="1200" b="1">
                          <a:solidFill>
                            <a:schemeClr val="dk1"/>
                          </a:solidFill>
                        </a:rPr>
                        <a:t>Padlet</a:t>
                      </a:r>
                      <a:r>
                        <a:rPr lang="en-US" sz="1200">
                          <a:solidFill>
                            <a:schemeClr val="dk1"/>
                          </a:solidFill>
                        </a:rPr>
                        <a:t> ou équivalent,</a:t>
                      </a:r>
                      <a:r>
                        <a:rPr lang="en-US" sz="1200" b="0" i="0" u="none" strike="noStrike" cap="none">
                          <a:solidFill>
                            <a:srgbClr val="000000"/>
                          </a:solidFill>
                          <a:latin typeface="Arial"/>
                          <a:ea typeface="Arial"/>
                          <a:cs typeface="Arial"/>
                          <a:sym typeface="Arial"/>
                        </a:rPr>
                        <a:t> créer un tableau contenant vos liens et le partager avec une autre équipe qui devra l’évaluer.</a:t>
                      </a:r>
                      <a:endParaRPr/>
                    </a:p>
                  </a:txBody>
                  <a:tcPr marL="90000" marR="90000" marT="498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635000">
                <a:tc rowSpan="3">
                  <a:txBody>
                    <a:bodyPr/>
                    <a:lstStyle/>
                    <a:p>
                      <a:pPr marL="0" marR="0" lvl="0" indent="0" algn="l" rtl="0">
                        <a:lnSpc>
                          <a:spcPct val="98000"/>
                        </a:lnSpc>
                        <a:spcBef>
                          <a:spcPts val="0"/>
                        </a:spcBef>
                        <a:spcAft>
                          <a:spcPts val="0"/>
                        </a:spcAft>
                        <a:buClr>
                          <a:srgbClr val="000000"/>
                        </a:buClr>
                        <a:buFont typeface="Tahoma"/>
                        <a:buNone/>
                      </a:pPr>
                      <a:r>
                        <a:rPr lang="en-US" sz="1200" b="1" i="0" u="none" strike="noStrike" cap="none">
                          <a:solidFill>
                            <a:srgbClr val="000000"/>
                          </a:solidFill>
                          <a:latin typeface="Arial"/>
                          <a:ea typeface="Arial"/>
                          <a:cs typeface="Arial"/>
                          <a:sym typeface="Arial"/>
                        </a:rPr>
                        <a:t>Badge marmite d’insectes</a:t>
                      </a:r>
                      <a:endParaRPr/>
                    </a:p>
                  </a:txBody>
                  <a:tcPr marL="90000" marR="90000" marT="49825" marB="46800">
                    <a:lnL w="2735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27350" cap="flat" cmpd="sng">
                      <a:solidFill>
                        <a:srgbClr val="000000"/>
                      </a:solidFill>
                      <a:prstDash val="solid"/>
                      <a:round/>
                      <a:headEnd type="none" w="sm" len="sm"/>
                      <a:tailEnd type="none" w="sm" len="sm"/>
                    </a:lnB>
                    <a:solidFill>
                      <a:srgbClr val="FFFF99"/>
                    </a:solidFill>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Fast food</a:t>
                      </a:r>
                      <a:endParaRPr/>
                    </a:p>
                  </a:txBody>
                  <a:tcPr marL="90000" marR="90000" marT="498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Répondre aux questions suivantes : </a:t>
                      </a:r>
                      <a:endParaRPr/>
                    </a:p>
                    <a:p>
                      <a:pPr marL="0" marR="0" lvl="0" indent="0" algn="l" rtl="0">
                        <a:lnSpc>
                          <a:spcPct val="98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Combien de pattes a votre insecte</a:t>
                      </a:r>
                      <a:endParaRPr sz="1200" b="0" i="0" u="none" strike="noStrike" cap="none">
                        <a:solidFill>
                          <a:srgbClr val="000000"/>
                        </a:solidFill>
                        <a:latin typeface="Arial"/>
                        <a:ea typeface="Arial"/>
                        <a:cs typeface="Arial"/>
                        <a:sym typeface="Arial"/>
                      </a:endParaRPr>
                    </a:p>
                    <a:p>
                      <a:pPr marL="0" marR="0" lvl="0" indent="0" algn="l" rtl="0">
                        <a:lnSpc>
                          <a:spcPct val="98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A quel stade de développement peut-on le déguster ? </a:t>
                      </a:r>
                      <a:endParaRPr/>
                    </a:p>
                  </a:txBody>
                  <a:tcPr marL="90000" marR="90000" marT="498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633400">
                <a:tc vMerge="1">
                  <a:txBody>
                    <a:bodyPr/>
                    <a:lstStyle/>
                    <a:p>
                      <a:endParaRPr lang="fr-FR"/>
                    </a:p>
                  </a:txBody>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Menu routier</a:t>
                      </a:r>
                      <a:endParaRPr/>
                    </a:p>
                  </a:txBody>
                  <a:tcPr marL="90000" marR="90000" marT="498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Répondre aux questions suivantes : </a:t>
                      </a:r>
                      <a:endParaRPr/>
                    </a:p>
                    <a:p>
                      <a:pPr marL="0" marR="0" lvl="0" indent="0" algn="l" rtl="0">
                        <a:lnSpc>
                          <a:spcPct val="98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Décrire le goût de votre insecte</a:t>
                      </a:r>
                      <a:endParaRPr sz="1200" b="0" i="0" u="none" strike="noStrike" cap="none">
                        <a:solidFill>
                          <a:srgbClr val="000000"/>
                        </a:solidFill>
                        <a:latin typeface="Arial"/>
                        <a:ea typeface="Arial"/>
                        <a:cs typeface="Arial"/>
                        <a:sym typeface="Arial"/>
                      </a:endParaRPr>
                    </a:p>
                    <a:p>
                      <a:pPr marL="0" marR="0" lvl="0" indent="0" algn="l" rtl="0">
                        <a:lnSpc>
                          <a:spcPct val="98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Comment se cuisine-t-il ? </a:t>
                      </a:r>
                      <a:endParaRPr/>
                    </a:p>
                  </a:txBody>
                  <a:tcPr marL="90000" marR="90000" marT="498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531800">
                <a:tc vMerge="1">
                  <a:txBody>
                    <a:bodyPr/>
                    <a:lstStyle/>
                    <a:p>
                      <a:endParaRPr lang="fr-FR"/>
                    </a:p>
                  </a:txBody>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Menu gourmet</a:t>
                      </a:r>
                      <a:endParaRPr/>
                    </a:p>
                  </a:txBody>
                  <a:tcPr marL="90000" marR="90000" marT="498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2735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Répondre correctement aux questions suivantes : </a:t>
                      </a:r>
                      <a:endParaRPr/>
                    </a:p>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 Quel est l’intérêt nutritionnel de l’insecte choisi ? </a:t>
                      </a:r>
                      <a:endParaRPr/>
                    </a:p>
                  </a:txBody>
                  <a:tcPr marL="90000" marR="90000" marT="498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27350" cap="flat" cmpd="sng">
                      <a:solidFill>
                        <a:srgbClr val="000000"/>
                      </a:solidFill>
                      <a:prstDash val="solid"/>
                      <a:round/>
                      <a:headEnd type="none" w="sm" len="sm"/>
                      <a:tailEnd type="none" w="sm" len="sm"/>
                    </a:lnB>
                    <a:solidFill>
                      <a:schemeClr val="lt1"/>
                    </a:solidFill>
                  </a:tcPr>
                </a:tc>
              </a:tr>
            </a:tbl>
          </a:graphicData>
        </a:graphic>
      </p:graphicFrame>
      <p:pic>
        <p:nvPicPr>
          <p:cNvPr id="140" name="Shape 140"/>
          <p:cNvPicPr preferRelativeResize="0"/>
          <p:nvPr/>
        </p:nvPicPr>
        <p:blipFill rotWithShape="1">
          <a:blip r:embed="rId3">
            <a:alphaModFix/>
          </a:blip>
          <a:srcRect/>
          <a:stretch/>
        </p:blipFill>
        <p:spPr>
          <a:xfrm>
            <a:off x="2924175" y="2705100"/>
            <a:ext cx="304799" cy="323850"/>
          </a:xfrm>
          <a:prstGeom prst="rect">
            <a:avLst/>
          </a:prstGeom>
          <a:noFill/>
          <a:ln>
            <a:noFill/>
          </a:ln>
        </p:spPr>
      </p:pic>
      <p:pic>
        <p:nvPicPr>
          <p:cNvPr id="141" name="Shape 141"/>
          <p:cNvPicPr preferRelativeResize="0"/>
          <p:nvPr/>
        </p:nvPicPr>
        <p:blipFill rotWithShape="1">
          <a:blip r:embed="rId4">
            <a:alphaModFix/>
          </a:blip>
          <a:srcRect/>
          <a:stretch/>
        </p:blipFill>
        <p:spPr>
          <a:xfrm>
            <a:off x="2916236" y="3657600"/>
            <a:ext cx="304799" cy="322262"/>
          </a:xfrm>
          <a:prstGeom prst="rect">
            <a:avLst/>
          </a:prstGeom>
          <a:noFill/>
          <a:ln>
            <a:noFill/>
          </a:ln>
        </p:spPr>
      </p:pic>
      <p:pic>
        <p:nvPicPr>
          <p:cNvPr id="142" name="Shape 142"/>
          <p:cNvPicPr preferRelativeResize="0"/>
          <p:nvPr/>
        </p:nvPicPr>
        <p:blipFill rotWithShape="1">
          <a:blip r:embed="rId5">
            <a:alphaModFix/>
          </a:blip>
          <a:srcRect/>
          <a:stretch/>
        </p:blipFill>
        <p:spPr>
          <a:xfrm>
            <a:off x="2916236" y="4259262"/>
            <a:ext cx="304799" cy="323850"/>
          </a:xfrm>
          <a:prstGeom prst="rect">
            <a:avLst/>
          </a:prstGeom>
          <a:noFill/>
          <a:ln>
            <a:noFill/>
          </a:ln>
        </p:spPr>
      </p:pic>
      <p:pic>
        <p:nvPicPr>
          <p:cNvPr id="143" name="Shape 143"/>
          <p:cNvPicPr preferRelativeResize="0"/>
          <p:nvPr/>
        </p:nvPicPr>
        <p:blipFill rotWithShape="1">
          <a:blip r:embed="rId6">
            <a:alphaModFix/>
          </a:blip>
          <a:srcRect/>
          <a:stretch/>
        </p:blipFill>
        <p:spPr>
          <a:xfrm>
            <a:off x="871537" y="3060700"/>
            <a:ext cx="841374" cy="944561"/>
          </a:xfrm>
          <a:prstGeom prst="rect">
            <a:avLst/>
          </a:prstGeom>
          <a:noFill/>
          <a:ln>
            <a:noFill/>
          </a:ln>
        </p:spPr>
      </p:pic>
      <p:pic>
        <p:nvPicPr>
          <p:cNvPr id="144" name="Shape 144"/>
          <p:cNvPicPr preferRelativeResize="0"/>
          <p:nvPr/>
        </p:nvPicPr>
        <p:blipFill rotWithShape="1">
          <a:blip r:embed="rId7">
            <a:alphaModFix/>
          </a:blip>
          <a:srcRect/>
          <a:stretch/>
        </p:blipFill>
        <p:spPr>
          <a:xfrm>
            <a:off x="2924175" y="4864100"/>
            <a:ext cx="304799" cy="322262"/>
          </a:xfrm>
          <a:prstGeom prst="rect">
            <a:avLst/>
          </a:prstGeom>
          <a:noFill/>
          <a:ln>
            <a:noFill/>
          </a:ln>
        </p:spPr>
      </p:pic>
      <p:pic>
        <p:nvPicPr>
          <p:cNvPr id="145" name="Shape 145"/>
          <p:cNvPicPr preferRelativeResize="0"/>
          <p:nvPr/>
        </p:nvPicPr>
        <p:blipFill rotWithShape="1">
          <a:blip r:embed="rId8">
            <a:alphaModFix/>
          </a:blip>
          <a:srcRect/>
          <a:stretch/>
        </p:blipFill>
        <p:spPr>
          <a:xfrm>
            <a:off x="2924175" y="5530850"/>
            <a:ext cx="304799" cy="323850"/>
          </a:xfrm>
          <a:prstGeom prst="rect">
            <a:avLst/>
          </a:prstGeom>
          <a:noFill/>
          <a:ln>
            <a:noFill/>
          </a:ln>
        </p:spPr>
      </p:pic>
      <p:pic>
        <p:nvPicPr>
          <p:cNvPr id="146" name="Shape 146"/>
          <p:cNvPicPr preferRelativeResize="0"/>
          <p:nvPr/>
        </p:nvPicPr>
        <p:blipFill rotWithShape="1">
          <a:blip r:embed="rId9">
            <a:alphaModFix/>
          </a:blip>
          <a:srcRect/>
          <a:stretch/>
        </p:blipFill>
        <p:spPr>
          <a:xfrm>
            <a:off x="2924175" y="6199187"/>
            <a:ext cx="304799" cy="322262"/>
          </a:xfrm>
          <a:prstGeom prst="rect">
            <a:avLst/>
          </a:prstGeom>
          <a:noFill/>
          <a:ln>
            <a:noFill/>
          </a:ln>
        </p:spPr>
      </p:pic>
      <p:pic>
        <p:nvPicPr>
          <p:cNvPr id="147" name="Shape 147"/>
          <p:cNvPicPr preferRelativeResize="0"/>
          <p:nvPr/>
        </p:nvPicPr>
        <p:blipFill rotWithShape="1">
          <a:blip r:embed="rId10">
            <a:alphaModFix/>
          </a:blip>
          <a:srcRect/>
          <a:stretch/>
        </p:blipFill>
        <p:spPr>
          <a:xfrm>
            <a:off x="920750" y="5297487"/>
            <a:ext cx="749299" cy="877887"/>
          </a:xfrm>
          <a:prstGeom prst="rect">
            <a:avLst/>
          </a:prstGeom>
          <a:noFill/>
          <a:ln>
            <a:noFill/>
          </a:ln>
        </p:spPr>
      </p:pic>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6</a:t>
            </a:fld>
            <a:endParaRPr sz="1400" b="0" i="0" u="none" strike="noStrike" cap="none">
              <a:solidFill>
                <a:srgbClr val="000000"/>
              </a:solidFill>
              <a:latin typeface="Kaushan Script"/>
              <a:ea typeface="Kaushan Script"/>
              <a:cs typeface="Kaushan Script"/>
              <a:sym typeface="Kaushan Script"/>
            </a:endParaRPr>
          </a:p>
        </p:txBody>
      </p:sp>
      <p:graphicFrame>
        <p:nvGraphicFramePr>
          <p:cNvPr id="156" name="Shape 156"/>
          <p:cNvGraphicFramePr/>
          <p:nvPr/>
        </p:nvGraphicFramePr>
        <p:xfrm>
          <a:off x="323850" y="1471612"/>
          <a:ext cx="8497875" cy="2628526"/>
        </p:xfrm>
        <a:graphic>
          <a:graphicData uri="http://schemas.openxmlformats.org/drawingml/2006/table">
            <a:tbl>
              <a:tblPr>
                <a:noFill/>
                <a:tableStyleId>{5603FD7B-00D9-4A3E-8FCE-599406C02049}</a:tableStyleId>
              </a:tblPr>
              <a:tblGrid>
                <a:gridCol w="1295400"/>
                <a:gridCol w="1584325"/>
                <a:gridCol w="5618150"/>
              </a:tblGrid>
              <a:tr h="1036625">
                <a:tc rowSpan="4">
                  <a:txBody>
                    <a:bodyPr/>
                    <a:lstStyle/>
                    <a:p>
                      <a:pPr marL="0" marR="0" lvl="0" indent="0" algn="l" rtl="0">
                        <a:lnSpc>
                          <a:spcPct val="98000"/>
                        </a:lnSpc>
                        <a:spcBef>
                          <a:spcPts val="0"/>
                        </a:spcBef>
                        <a:spcAft>
                          <a:spcPts val="0"/>
                        </a:spcAft>
                        <a:buClr>
                          <a:srgbClr val="000000"/>
                        </a:buClr>
                        <a:buFont typeface="Tahoma"/>
                        <a:buNone/>
                      </a:pPr>
                      <a:r>
                        <a:rPr lang="en-US" sz="1200" b="1" i="0" u="none" strike="noStrike" cap="none">
                          <a:solidFill>
                            <a:srgbClr val="000000"/>
                          </a:solidFill>
                          <a:latin typeface="Arial"/>
                          <a:ea typeface="Arial"/>
                          <a:cs typeface="Arial"/>
                          <a:sym typeface="Arial"/>
                        </a:rPr>
                        <a:t>Badge fouineur-timer (10 minutes)</a:t>
                      </a:r>
                      <a:endParaRPr sz="1200" b="1" i="0" u="none" strike="noStrike" cap="none">
                        <a:solidFill>
                          <a:srgbClr val="000000"/>
                        </a:solidFill>
                        <a:latin typeface="Arial"/>
                        <a:ea typeface="Arial"/>
                        <a:cs typeface="Arial"/>
                        <a:sym typeface="Arial"/>
                      </a:endParaRPr>
                    </a:p>
                    <a:p>
                      <a:pPr marL="0" marR="0" lvl="0" indent="0" algn="l" rtl="0">
                        <a:lnSpc>
                          <a:spcPct val="98000"/>
                        </a:lnSpc>
                        <a:spcBef>
                          <a:spcPts val="300"/>
                        </a:spcBef>
                        <a:spcAft>
                          <a:spcPts val="0"/>
                        </a:spcAft>
                        <a:buClr>
                          <a:schemeClr val="dk1"/>
                        </a:buClr>
                        <a:buFont typeface="Kaushan Script"/>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200" b="1" i="0" u="none" strike="noStrike" cap="none">
                        <a:solidFill>
                          <a:srgbClr val="000000"/>
                        </a:solidFill>
                        <a:latin typeface="Arial"/>
                        <a:ea typeface="Arial"/>
                        <a:cs typeface="Arial"/>
                        <a:sym typeface="Arial"/>
                      </a:endParaRPr>
                    </a:p>
                  </a:txBody>
                  <a:tcPr marL="90000" marR="90000" marT="49825" marB="46800">
                    <a:lnL w="2735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rgbClr val="FFFF99"/>
                    </a:solidFill>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Tortue </a:t>
                      </a:r>
                      <a:endParaRPr/>
                    </a:p>
                  </a:txBody>
                  <a:tcPr marL="90000" marR="90000" marT="498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Dans </a:t>
                      </a:r>
                      <a:r>
                        <a:rPr lang="en-US" sz="1200" b="1">
                          <a:solidFill>
                            <a:schemeClr val="dk1"/>
                          </a:solidFill>
                        </a:rPr>
                        <a:t>Pearltrees,</a:t>
                      </a:r>
                      <a:r>
                        <a:rPr lang="en-US" sz="1200">
                          <a:solidFill>
                            <a:schemeClr val="dk1"/>
                          </a:solidFill>
                        </a:rPr>
                        <a:t> </a:t>
                      </a:r>
                      <a:r>
                        <a:rPr lang="en-US" sz="1200" b="1">
                          <a:solidFill>
                            <a:schemeClr val="dk1"/>
                          </a:solidFill>
                        </a:rPr>
                        <a:t>Pinterest, Padlet </a:t>
                      </a:r>
                      <a:r>
                        <a:rPr lang="en-US" sz="1200">
                          <a:solidFill>
                            <a:schemeClr val="dk1"/>
                          </a:solidFill>
                        </a:rPr>
                        <a:t> ou équivalent,</a:t>
                      </a:r>
                      <a:r>
                        <a:rPr lang="en-US" sz="1200" b="0" i="0" u="none" strike="noStrike" cap="none">
                          <a:solidFill>
                            <a:srgbClr val="000000"/>
                          </a:solidFill>
                          <a:latin typeface="Arial"/>
                          <a:ea typeface="Arial"/>
                          <a:cs typeface="Arial"/>
                          <a:sym typeface="Arial"/>
                        </a:rPr>
                        <a:t> proposez un lien fiable et pertinent sur les conditions d’élevage de votre insecte. </a:t>
                      </a:r>
                      <a:endParaRPr/>
                    </a:p>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Donnez 2 informations concernant les conditions d’élevage de votre insecte parmi les suivantes : température, hygrométrie, durée de vie, origine de l’insecte, nourriture. </a:t>
                      </a:r>
                      <a:endParaRPr/>
                    </a:p>
                  </a:txBody>
                  <a:tcPr marL="90000" marR="90000" marT="498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455600">
                <a:tc vMerge="1">
                  <a:txBody>
                    <a:bodyPr/>
                    <a:lstStyle/>
                    <a:p>
                      <a:endParaRPr lang="fr-FR"/>
                    </a:p>
                  </a:txBody>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Cheval</a:t>
                      </a:r>
                      <a:endParaRPr/>
                    </a:p>
                  </a:txBody>
                  <a:tcPr marL="90000" marR="90000" marT="498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Donnez 4 informations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a:txBody>
                  <a:tcPr marL="90000" marR="90000" marT="498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495300">
                <a:tc vMerge="1">
                  <a:txBody>
                    <a:bodyPr/>
                    <a:lstStyle/>
                    <a:p>
                      <a:endParaRPr lang="fr-FR"/>
                    </a:p>
                  </a:txBody>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Léopard</a:t>
                      </a:r>
                      <a:endParaRPr/>
                    </a:p>
                    <a:p>
                      <a:pPr marL="0" marR="0" lvl="0" indent="0" algn="l" rtl="0">
                        <a:lnSpc>
                          <a:spcPct val="100000"/>
                        </a:lnSpc>
                        <a:spcBef>
                          <a:spcPts val="0"/>
                        </a:spcBef>
                        <a:spcAft>
                          <a:spcPts val="0"/>
                        </a:spcAft>
                        <a:buClr>
                          <a:srgbClr val="000000"/>
                        </a:buClr>
                        <a:buFont typeface="Arial"/>
                        <a:buNone/>
                      </a:pPr>
                      <a:endParaRPr sz="1200" b="1" i="1" u="none" strike="noStrike" cap="none">
                        <a:solidFill>
                          <a:srgbClr val="000000"/>
                        </a:solidFill>
                        <a:latin typeface="Arial"/>
                        <a:ea typeface="Arial"/>
                        <a:cs typeface="Arial"/>
                        <a:sym typeface="Arial"/>
                      </a:endParaRPr>
                    </a:p>
                  </a:txBody>
                  <a:tcPr marL="90000" marR="90000" marT="498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Donnez les 5 informations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a:txBody>
                  <a:tcPr marL="90000" marR="90000" marT="498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635000">
                <a:tc vMerge="1">
                  <a:txBody>
                    <a:bodyPr/>
                    <a:lstStyle/>
                    <a:p>
                      <a:endParaRPr lang="fr-FR"/>
                    </a:p>
                  </a:txBody>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Bonus Usain Bolt</a:t>
                      </a:r>
                      <a:endParaRPr/>
                    </a:p>
                    <a:p>
                      <a:pPr marL="0" marR="0" lvl="0" indent="0" algn="l" rtl="0">
                        <a:lnSpc>
                          <a:spcPct val="100000"/>
                        </a:lnSpc>
                        <a:spcBef>
                          <a:spcPts val="0"/>
                        </a:spcBef>
                        <a:spcAft>
                          <a:spcPts val="0"/>
                        </a:spcAft>
                        <a:buClr>
                          <a:srgbClr val="000000"/>
                        </a:buClr>
                        <a:buFont typeface="Arial"/>
                        <a:buNone/>
                      </a:pPr>
                      <a:endParaRPr sz="1200" b="1" i="1" u="none" strike="noStrike" cap="none">
                        <a:solidFill>
                          <a:srgbClr val="000000"/>
                        </a:solidFill>
                        <a:latin typeface="Arial"/>
                        <a:ea typeface="Arial"/>
                        <a:cs typeface="Arial"/>
                        <a:sym typeface="Arial"/>
                      </a:endParaRPr>
                    </a:p>
                  </a:txBody>
                  <a:tcPr marL="90000" marR="90000" marT="498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Précisez les parasites et les maladies pouvant affecter votre insecte.</a:t>
                      </a:r>
                      <a:endParaRPr/>
                    </a:p>
                    <a:p>
                      <a:pPr marL="0" marR="0" lvl="0" indent="0" algn="l" rtl="0">
                        <a:lnSpc>
                          <a:spcPct val="98000"/>
                        </a:lnSpc>
                        <a:spcBef>
                          <a:spcPts val="0"/>
                        </a:spcBef>
                        <a:spcAft>
                          <a:spcPts val="0"/>
                        </a:spcAft>
                        <a:buClr>
                          <a:schemeClr val="dk1"/>
                        </a:buClr>
                        <a:buFont typeface="Kaushan Scrip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a:txBody>
                  <a:tcPr marL="90000" marR="90000" marT="498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bl>
          </a:graphicData>
        </a:graphic>
      </p:graphicFrame>
      <p:pic>
        <p:nvPicPr>
          <p:cNvPr id="157" name="Shape 157"/>
          <p:cNvPicPr preferRelativeResize="0"/>
          <p:nvPr/>
        </p:nvPicPr>
        <p:blipFill rotWithShape="1">
          <a:blip r:embed="rId3">
            <a:alphaModFix/>
          </a:blip>
          <a:srcRect/>
          <a:stretch/>
        </p:blipFill>
        <p:spPr>
          <a:xfrm>
            <a:off x="2771775" y="1830386"/>
            <a:ext cx="304799" cy="323850"/>
          </a:xfrm>
          <a:prstGeom prst="rect">
            <a:avLst/>
          </a:prstGeom>
          <a:noFill/>
          <a:ln>
            <a:noFill/>
          </a:ln>
        </p:spPr>
      </p:pic>
      <p:pic>
        <p:nvPicPr>
          <p:cNvPr id="158" name="Shape 158"/>
          <p:cNvPicPr preferRelativeResize="0"/>
          <p:nvPr/>
        </p:nvPicPr>
        <p:blipFill rotWithShape="1">
          <a:blip r:embed="rId4">
            <a:alphaModFix/>
          </a:blip>
          <a:srcRect/>
          <a:stretch/>
        </p:blipFill>
        <p:spPr>
          <a:xfrm>
            <a:off x="2771775" y="2565400"/>
            <a:ext cx="304799" cy="322262"/>
          </a:xfrm>
          <a:prstGeom prst="rect">
            <a:avLst/>
          </a:prstGeom>
          <a:noFill/>
          <a:ln>
            <a:noFill/>
          </a:ln>
        </p:spPr>
      </p:pic>
      <p:pic>
        <p:nvPicPr>
          <p:cNvPr id="159" name="Shape 159"/>
          <p:cNvPicPr preferRelativeResize="0"/>
          <p:nvPr/>
        </p:nvPicPr>
        <p:blipFill rotWithShape="1">
          <a:blip r:embed="rId5">
            <a:alphaModFix/>
          </a:blip>
          <a:srcRect/>
          <a:stretch/>
        </p:blipFill>
        <p:spPr>
          <a:xfrm>
            <a:off x="2771775" y="3001961"/>
            <a:ext cx="304799" cy="323850"/>
          </a:xfrm>
          <a:prstGeom prst="rect">
            <a:avLst/>
          </a:prstGeom>
          <a:noFill/>
          <a:ln>
            <a:noFill/>
          </a:ln>
        </p:spPr>
      </p:pic>
      <p:pic>
        <p:nvPicPr>
          <p:cNvPr id="160" name="Shape 160"/>
          <p:cNvPicPr preferRelativeResize="0"/>
          <p:nvPr/>
        </p:nvPicPr>
        <p:blipFill rotWithShape="1">
          <a:blip r:embed="rId6">
            <a:alphaModFix/>
          </a:blip>
          <a:srcRect/>
          <a:stretch/>
        </p:blipFill>
        <p:spPr>
          <a:xfrm>
            <a:off x="2771775" y="3732212"/>
            <a:ext cx="304799" cy="323850"/>
          </a:xfrm>
          <a:prstGeom prst="rect">
            <a:avLst/>
          </a:prstGeom>
          <a:noFill/>
          <a:ln>
            <a:noFill/>
          </a:ln>
        </p:spPr>
      </p:pic>
      <p:pic>
        <p:nvPicPr>
          <p:cNvPr id="161" name="Shape 161"/>
          <p:cNvPicPr preferRelativeResize="0"/>
          <p:nvPr/>
        </p:nvPicPr>
        <p:blipFill rotWithShape="1">
          <a:blip r:embed="rId7">
            <a:alphaModFix/>
          </a:blip>
          <a:srcRect/>
          <a:stretch/>
        </p:blipFill>
        <p:spPr>
          <a:xfrm>
            <a:off x="609600" y="2414586"/>
            <a:ext cx="774700" cy="865187"/>
          </a:xfrm>
          <a:prstGeom prst="rect">
            <a:avLst/>
          </a:prstGeom>
          <a:noFill/>
          <a:ln>
            <a:noFill/>
          </a:ln>
        </p:spPr>
      </p:pic>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7</a:t>
            </a:fld>
            <a:endParaRPr sz="1400" b="0" i="0" u="none" strike="noStrike" cap="none">
              <a:solidFill>
                <a:srgbClr val="000000"/>
              </a:solidFill>
              <a:latin typeface="Kaushan Script"/>
              <a:ea typeface="Kaushan Script"/>
              <a:cs typeface="Kaushan Script"/>
              <a:sym typeface="Kaushan Script"/>
            </a:endParaRPr>
          </a:p>
        </p:txBody>
      </p:sp>
      <p:graphicFrame>
        <p:nvGraphicFramePr>
          <p:cNvPr id="170" name="Shape 170"/>
          <p:cNvGraphicFramePr/>
          <p:nvPr/>
        </p:nvGraphicFramePr>
        <p:xfrm>
          <a:off x="327025" y="4913312"/>
          <a:ext cx="8497875" cy="1769013"/>
        </p:xfrm>
        <a:graphic>
          <a:graphicData uri="http://schemas.openxmlformats.org/drawingml/2006/table">
            <a:tbl>
              <a:tblPr>
                <a:noFill/>
                <a:tableStyleId>{5603FD7B-00D9-4A3E-8FCE-599406C02049}</a:tableStyleId>
              </a:tblPr>
              <a:tblGrid>
                <a:gridCol w="1295400"/>
                <a:gridCol w="1584325"/>
                <a:gridCol w="5618150"/>
              </a:tblGrid>
              <a:tr h="747700">
                <a:tc rowSpan="3">
                  <a:txBody>
                    <a:bodyPr/>
                    <a:lstStyle/>
                    <a:p>
                      <a:pPr marL="0" marR="0" lvl="0" indent="0" algn="l" rtl="0">
                        <a:lnSpc>
                          <a:spcPct val="98000"/>
                        </a:lnSpc>
                        <a:spcBef>
                          <a:spcPts val="0"/>
                        </a:spcBef>
                        <a:spcAft>
                          <a:spcPts val="0"/>
                        </a:spcAft>
                        <a:buClr>
                          <a:srgbClr val="000000"/>
                        </a:buClr>
                        <a:buFont typeface="Tahoma"/>
                        <a:buNone/>
                      </a:pPr>
                      <a:r>
                        <a:rPr lang="en-US" sz="1200" b="1" i="0" u="none" strike="noStrike" cap="none">
                          <a:solidFill>
                            <a:srgbClr val="000000"/>
                          </a:solidFill>
                          <a:latin typeface="Arial"/>
                          <a:ea typeface="Arial"/>
                          <a:cs typeface="Arial"/>
                          <a:sym typeface="Arial"/>
                        </a:rPr>
                        <a:t>Badge énergie</a:t>
                      </a:r>
                      <a:endParaRPr sz="1200" b="1" i="0" u="none" strike="noStrike" cap="none">
                        <a:solidFill>
                          <a:srgbClr val="000000"/>
                        </a:solidFill>
                        <a:latin typeface="Arial"/>
                        <a:ea typeface="Arial"/>
                        <a:cs typeface="Arial"/>
                        <a:sym typeface="Arial"/>
                      </a:endParaRPr>
                    </a:p>
                    <a:p>
                      <a:pPr marL="0" marR="0" lvl="0" indent="0" algn="l" rtl="0">
                        <a:lnSpc>
                          <a:spcPct val="98000"/>
                        </a:lnSpc>
                        <a:spcBef>
                          <a:spcPts val="300"/>
                        </a:spcBef>
                        <a:spcAft>
                          <a:spcPts val="0"/>
                        </a:spcAft>
                        <a:buClr>
                          <a:schemeClr val="dk1"/>
                        </a:buClr>
                        <a:buFont typeface="Kaushan Script"/>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200" b="1" i="0" u="none" strike="noStrike" cap="none">
                        <a:solidFill>
                          <a:srgbClr val="000000"/>
                        </a:solidFill>
                        <a:latin typeface="Arial"/>
                        <a:ea typeface="Arial"/>
                        <a:cs typeface="Arial"/>
                        <a:sym typeface="Arial"/>
                      </a:endParaRPr>
                    </a:p>
                  </a:txBody>
                  <a:tcPr marL="90000" marR="90000" marT="49800" marB="46775">
                    <a:lnL w="2735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27350" cap="flat" cmpd="sng">
                      <a:solidFill>
                        <a:srgbClr val="000000"/>
                      </a:solidFill>
                      <a:prstDash val="solid"/>
                      <a:round/>
                      <a:headEnd type="none" w="sm" len="sm"/>
                      <a:tailEnd type="none" w="sm" len="sm"/>
                    </a:lnB>
                    <a:solidFill>
                      <a:srgbClr val="74C437"/>
                    </a:solidFill>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Tahoma"/>
                          <a:ea typeface="Tahoma"/>
                          <a:cs typeface="Tahoma"/>
                          <a:sym typeface="Tahoma"/>
                        </a:rPr>
                        <a:t>Watt</a:t>
                      </a:r>
                      <a:endParaRPr/>
                    </a:p>
                  </a:txBody>
                  <a:tcPr marL="90000" marR="90000" marT="49800" marB="46775">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Tahoma"/>
                          <a:ea typeface="Tahoma"/>
                          <a:cs typeface="Tahoma"/>
                          <a:sym typeface="Tahoma"/>
                        </a:rPr>
                        <a:t>Réalisez une maquette présentant l’énergie tirée au sort ou trouvez un schéma sur Internet.</a:t>
                      </a:r>
                      <a:endParaRPr sz="1200" b="0" i="0" u="none" strike="noStrike" cap="none">
                        <a:solidFill>
                          <a:srgbClr val="000000"/>
                        </a:solidFill>
                        <a:latin typeface="Tahoma"/>
                        <a:ea typeface="Tahoma"/>
                        <a:cs typeface="Tahoma"/>
                        <a:sym typeface="Tahoma"/>
                      </a:endParaRPr>
                    </a:p>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Tahoma"/>
                          <a:ea typeface="Tahoma"/>
                          <a:cs typeface="Tahoma"/>
                          <a:sym typeface="Tahoma"/>
                        </a:rPr>
                        <a:t>Faites une présentation orale simple du fonctionnement de la maquette/schéma et décrivez le matériel utilisé.</a:t>
                      </a:r>
                      <a:endParaRPr/>
                    </a:p>
                  </a:txBody>
                  <a:tcPr marL="90000" marR="90000" marT="49800" marB="46775">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458775">
                <a:tc vMerge="1">
                  <a:txBody>
                    <a:bodyPr/>
                    <a:lstStyle/>
                    <a:p>
                      <a:endParaRPr lang="fr-FR"/>
                    </a:p>
                  </a:txBody>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Tahoma"/>
                          <a:ea typeface="Tahoma"/>
                          <a:cs typeface="Tahoma"/>
                          <a:sym typeface="Tahoma"/>
                        </a:rPr>
                        <a:t>Kilowatt</a:t>
                      </a:r>
                      <a:endParaRPr/>
                    </a:p>
                  </a:txBody>
                  <a:tcPr marL="90000" marR="90000" marT="49800" marB="46775">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Tahoma"/>
                          <a:ea typeface="Tahoma"/>
                          <a:cs typeface="Tahoma"/>
                          <a:sym typeface="Tahoma"/>
                        </a:rPr>
                        <a:t>Savoir mesurer la puissance ou faire une visualisation (montage électrique).</a:t>
                      </a:r>
                      <a:endParaRPr/>
                    </a:p>
                  </a:txBody>
                  <a:tcPr marL="90000" marR="90000" marT="49800" marB="46775">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496875">
                <a:tc vMerge="1">
                  <a:txBody>
                    <a:bodyPr/>
                    <a:lstStyle/>
                    <a:p>
                      <a:endParaRPr lang="fr-FR"/>
                    </a:p>
                  </a:txBody>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Tahoma"/>
                          <a:ea typeface="Tahoma"/>
                          <a:cs typeface="Tahoma"/>
                          <a:sym typeface="Tahoma"/>
                        </a:rPr>
                        <a:t>Megawatt</a:t>
                      </a:r>
                      <a:endParaRPr/>
                    </a:p>
                    <a:p>
                      <a:pPr marL="0" marR="0" lvl="0" indent="0" algn="l" rtl="0">
                        <a:lnSpc>
                          <a:spcPct val="100000"/>
                        </a:lnSpc>
                        <a:spcBef>
                          <a:spcPts val="0"/>
                        </a:spcBef>
                        <a:spcAft>
                          <a:spcPts val="0"/>
                        </a:spcAft>
                        <a:buClr>
                          <a:srgbClr val="000000"/>
                        </a:buClr>
                        <a:buFont typeface="Arial"/>
                        <a:buNone/>
                      </a:pPr>
                      <a:endParaRPr sz="1200" b="1" i="1" u="none" strike="noStrike" cap="none">
                        <a:solidFill>
                          <a:srgbClr val="000000"/>
                        </a:solidFill>
                        <a:latin typeface="Tahoma"/>
                        <a:ea typeface="Tahoma"/>
                        <a:cs typeface="Tahoma"/>
                        <a:sym typeface="Tahoma"/>
                      </a:endParaRPr>
                    </a:p>
                  </a:txBody>
                  <a:tcPr marL="90000" marR="90000" marT="49800" marB="46775">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Tahoma"/>
                          <a:ea typeface="Tahoma"/>
                          <a:cs typeface="Tahoma"/>
                          <a:sym typeface="Tahoma"/>
                        </a:rPr>
                        <a:t>Savoir optimiser la production d’énergie (faire varier différents paramètres).</a:t>
                      </a:r>
                      <a:endParaRPr/>
                    </a:p>
                  </a:txBody>
                  <a:tcPr marL="90000" marR="90000" marT="49800" marB="46775">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bl>
          </a:graphicData>
        </a:graphic>
      </p:graphicFrame>
      <p:pic>
        <p:nvPicPr>
          <p:cNvPr id="171" name="Shape 171"/>
          <p:cNvPicPr preferRelativeResize="0"/>
          <p:nvPr/>
        </p:nvPicPr>
        <p:blipFill rotWithShape="1">
          <a:blip r:embed="rId3">
            <a:alphaModFix/>
          </a:blip>
          <a:srcRect/>
          <a:stretch/>
        </p:blipFill>
        <p:spPr>
          <a:xfrm>
            <a:off x="2817811" y="5040312"/>
            <a:ext cx="304799" cy="323850"/>
          </a:xfrm>
          <a:prstGeom prst="rect">
            <a:avLst/>
          </a:prstGeom>
          <a:noFill/>
          <a:ln>
            <a:noFill/>
          </a:ln>
        </p:spPr>
      </p:pic>
      <p:pic>
        <p:nvPicPr>
          <p:cNvPr id="172" name="Shape 172"/>
          <p:cNvPicPr preferRelativeResize="0"/>
          <p:nvPr/>
        </p:nvPicPr>
        <p:blipFill rotWithShape="1">
          <a:blip r:embed="rId4">
            <a:alphaModFix/>
          </a:blip>
          <a:srcRect/>
          <a:stretch/>
        </p:blipFill>
        <p:spPr>
          <a:xfrm>
            <a:off x="2825750" y="5774313"/>
            <a:ext cx="304799" cy="322262"/>
          </a:xfrm>
          <a:prstGeom prst="rect">
            <a:avLst/>
          </a:prstGeom>
          <a:noFill/>
          <a:ln>
            <a:noFill/>
          </a:ln>
        </p:spPr>
      </p:pic>
      <p:pic>
        <p:nvPicPr>
          <p:cNvPr id="173" name="Shape 173"/>
          <p:cNvPicPr preferRelativeResize="0"/>
          <p:nvPr/>
        </p:nvPicPr>
        <p:blipFill rotWithShape="1">
          <a:blip r:embed="rId5">
            <a:alphaModFix/>
          </a:blip>
          <a:srcRect/>
          <a:stretch/>
        </p:blipFill>
        <p:spPr>
          <a:xfrm>
            <a:off x="2817811" y="6245225"/>
            <a:ext cx="304799" cy="323850"/>
          </a:xfrm>
          <a:prstGeom prst="rect">
            <a:avLst/>
          </a:prstGeom>
          <a:noFill/>
          <a:ln>
            <a:noFill/>
          </a:ln>
        </p:spPr>
      </p:pic>
      <p:pic>
        <p:nvPicPr>
          <p:cNvPr id="174" name="Shape 174"/>
          <p:cNvPicPr preferRelativeResize="0"/>
          <p:nvPr/>
        </p:nvPicPr>
        <p:blipFill rotWithShape="1">
          <a:blip r:embed="rId6">
            <a:alphaModFix/>
          </a:blip>
          <a:srcRect/>
          <a:stretch/>
        </p:blipFill>
        <p:spPr>
          <a:xfrm>
            <a:off x="671512" y="5278437"/>
            <a:ext cx="781049" cy="895349"/>
          </a:xfrm>
          <a:prstGeom prst="rect">
            <a:avLst/>
          </a:prstGeom>
          <a:noFill/>
          <a:ln>
            <a:noFill/>
          </a:ln>
        </p:spPr>
      </p:pic>
      <p:graphicFrame>
        <p:nvGraphicFramePr>
          <p:cNvPr id="175" name="Shape 175"/>
          <p:cNvGraphicFramePr/>
          <p:nvPr/>
        </p:nvGraphicFramePr>
        <p:xfrm>
          <a:off x="327025" y="328612"/>
          <a:ext cx="8497875" cy="2957475"/>
        </p:xfrm>
        <a:graphic>
          <a:graphicData uri="http://schemas.openxmlformats.org/drawingml/2006/table">
            <a:tbl>
              <a:tblPr>
                <a:noFill/>
                <a:tableStyleId>{5603FD7B-00D9-4A3E-8FCE-599406C02049}</a:tableStyleId>
              </a:tblPr>
              <a:tblGrid>
                <a:gridCol w="1295400"/>
                <a:gridCol w="1584325"/>
                <a:gridCol w="5618150"/>
              </a:tblGrid>
              <a:tr h="719125">
                <a:tc>
                  <a:txBody>
                    <a:bodyPr/>
                    <a:lstStyle/>
                    <a:p>
                      <a:pPr marL="0" marR="0" lvl="0" indent="0" algn="ctr" rtl="0">
                        <a:lnSpc>
                          <a:spcPct val="98000"/>
                        </a:lnSpc>
                        <a:spcBef>
                          <a:spcPts val="0"/>
                        </a:spcBef>
                        <a:spcAft>
                          <a:spcPts val="0"/>
                        </a:spcAft>
                        <a:buClr>
                          <a:srgbClr val="000000"/>
                        </a:buClr>
                        <a:buFont typeface="Tahoma"/>
                        <a:buNone/>
                      </a:pPr>
                      <a:r>
                        <a:rPr lang="en-US" sz="1400" b="1" i="0" u="none" strike="noStrike" cap="none">
                          <a:solidFill>
                            <a:srgbClr val="000000"/>
                          </a:solidFill>
                          <a:latin typeface="Arial"/>
                          <a:ea typeface="Arial"/>
                          <a:cs typeface="Arial"/>
                          <a:sym typeface="Arial"/>
                        </a:rPr>
                        <a:t>Nom du badge NIVEAU 2</a:t>
                      </a:r>
                      <a:endParaRPr/>
                    </a:p>
                  </a:txBody>
                  <a:tcPr marL="0" marR="0" marT="45725" marB="45725">
                    <a:lnL w="2735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28575" cap="flat" cmpd="sng">
                      <a:solidFill>
                        <a:schemeClr val="dk1"/>
                      </a:solidFill>
                      <a:prstDash val="solid"/>
                      <a:round/>
                      <a:headEnd type="none" w="sm" len="sm"/>
                      <a:tailEnd type="none" w="sm" len="sm"/>
                    </a:lnB>
                    <a:solidFill>
                      <a:srgbClr val="74C437"/>
                    </a:solidFill>
                  </a:tcPr>
                </a:tc>
                <a:tc>
                  <a:txBody>
                    <a:bodyPr/>
                    <a:lstStyle/>
                    <a:p>
                      <a:pPr marL="0" marR="0" lvl="0" indent="0" algn="ctr" rtl="0">
                        <a:lnSpc>
                          <a:spcPct val="98000"/>
                        </a:lnSpc>
                        <a:spcBef>
                          <a:spcPts val="0"/>
                        </a:spcBef>
                        <a:spcAft>
                          <a:spcPts val="0"/>
                        </a:spcAft>
                        <a:buClr>
                          <a:srgbClr val="000000"/>
                        </a:buClr>
                        <a:buFont typeface="Tahoma"/>
                        <a:buNone/>
                      </a:pPr>
                      <a:r>
                        <a:rPr lang="en-US" sz="1400" b="1" i="0" u="none" strike="noStrike" cap="none">
                          <a:solidFill>
                            <a:srgbClr val="000000"/>
                          </a:solidFill>
                          <a:latin typeface="Arial"/>
                          <a:ea typeface="Arial"/>
                          <a:cs typeface="Arial"/>
                          <a:sym typeface="Arial"/>
                        </a:rPr>
                        <a:t>Niveau de difficulté</a:t>
                      </a:r>
                      <a:endParaRPr/>
                    </a:p>
                  </a:txBody>
                  <a:tcPr marL="0" marR="0" marT="45725" marB="45725">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rgbClr val="74C437"/>
                    </a:solidFill>
                  </a:tcPr>
                </a:tc>
                <a:tc>
                  <a:txBody>
                    <a:bodyPr/>
                    <a:lstStyle/>
                    <a:p>
                      <a:pPr marL="0" marR="0" lvl="0" indent="0" algn="ctr" rtl="0">
                        <a:lnSpc>
                          <a:spcPct val="98000"/>
                        </a:lnSpc>
                        <a:spcBef>
                          <a:spcPts val="0"/>
                        </a:spcBef>
                        <a:spcAft>
                          <a:spcPts val="0"/>
                        </a:spcAft>
                        <a:buClr>
                          <a:srgbClr val="000000"/>
                        </a:buClr>
                        <a:buFont typeface="Tahoma"/>
                        <a:buNone/>
                      </a:pPr>
                      <a:r>
                        <a:rPr lang="en-US" sz="1400" b="1" i="0" u="none" strike="noStrike" cap="none">
                          <a:solidFill>
                            <a:srgbClr val="000000"/>
                          </a:solidFill>
                          <a:latin typeface="Arial"/>
                          <a:ea typeface="Arial"/>
                          <a:cs typeface="Arial"/>
                          <a:sym typeface="Arial"/>
                        </a:rPr>
                        <a:t>Comment obtenir le badge?</a:t>
                      </a:r>
                      <a:endParaRPr/>
                    </a:p>
                  </a:txBody>
                  <a:tcPr marL="0" marR="0" marT="45725" marB="45725">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rgbClr val="74C437"/>
                    </a:solidFill>
                  </a:tcPr>
                </a:tc>
              </a:tr>
              <a:tr h="641350">
                <a:tc rowSpan="4">
                  <a:txBody>
                    <a:bodyPr/>
                    <a:lstStyle/>
                    <a:p>
                      <a:pPr marL="0" marR="0" lvl="0" indent="0" algn="l" rtl="0">
                        <a:lnSpc>
                          <a:spcPct val="98000"/>
                        </a:lnSpc>
                        <a:spcBef>
                          <a:spcPts val="0"/>
                        </a:spcBef>
                        <a:spcAft>
                          <a:spcPts val="0"/>
                        </a:spcAft>
                        <a:buClr>
                          <a:srgbClr val="000000"/>
                        </a:buClr>
                        <a:buFont typeface="Tahoma"/>
                        <a:buNone/>
                      </a:pPr>
                      <a:r>
                        <a:rPr lang="en-US" sz="1200" b="1" i="0" u="none" strike="noStrike" cap="none">
                          <a:solidFill>
                            <a:srgbClr val="000000"/>
                          </a:solidFill>
                          <a:latin typeface="Arial"/>
                          <a:ea typeface="Arial"/>
                          <a:cs typeface="Arial"/>
                          <a:sym typeface="Arial"/>
                        </a:rPr>
                        <a:t>Badge géographe</a:t>
                      </a:r>
                      <a:endParaRPr/>
                    </a:p>
                    <a:p>
                      <a:pPr marL="0" marR="0" lvl="0" indent="0" algn="l" rtl="0">
                        <a:lnSpc>
                          <a:spcPct val="98000"/>
                        </a:lnSpc>
                        <a:spcBef>
                          <a:spcPts val="300"/>
                        </a:spcBef>
                        <a:spcAft>
                          <a:spcPts val="0"/>
                        </a:spcAft>
                        <a:buClr>
                          <a:schemeClr val="dk1"/>
                        </a:buClr>
                        <a:buFont typeface="Kaushan Script"/>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200" b="1" i="0" u="none" strike="noStrike" cap="none">
                        <a:solidFill>
                          <a:srgbClr val="000000"/>
                        </a:solidFill>
                        <a:latin typeface="Arial"/>
                        <a:ea typeface="Arial"/>
                        <a:cs typeface="Arial"/>
                        <a:sym typeface="Arial"/>
                      </a:endParaRPr>
                    </a:p>
                  </a:txBody>
                  <a:tcPr marL="0" marR="0" marT="45725" marB="45725">
                    <a:lnL w="2735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74C437"/>
                    </a:solidFill>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Boussole</a:t>
                      </a:r>
                      <a:endParaRPr/>
                    </a:p>
                  </a:txBody>
                  <a:tcPr marL="0" marR="0" marT="45725" marB="45725">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Savoir utiliser une carte et sa légende pour argumenter (pour justifier le choix de l’emplacement et / ou de la source de production d’énergie).</a:t>
                      </a:r>
                      <a:endParaRPr/>
                    </a:p>
                  </a:txBody>
                  <a:tcPr marL="0" marR="0" marT="45725" marB="45725">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458775">
                <a:tc vMerge="1">
                  <a:txBody>
                    <a:bodyPr/>
                    <a:lstStyle/>
                    <a:p>
                      <a:endParaRPr lang="fr-FR"/>
                    </a:p>
                  </a:txBody>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Planisphère</a:t>
                      </a:r>
                      <a:endParaRPr/>
                    </a:p>
                  </a:txBody>
                  <a:tcPr marL="0" marR="0" marT="45725" marB="45725">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Savoir utiliser deux cartes et leur légende pour situer l’emplacement de l’entreprise.</a:t>
                      </a:r>
                      <a:endParaRPr/>
                    </a:p>
                  </a:txBody>
                  <a:tcPr marL="0" marR="0" marT="45725" marB="45725">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496875">
                <a:tc vMerge="1">
                  <a:txBody>
                    <a:bodyPr/>
                    <a:lstStyle/>
                    <a:p>
                      <a:endParaRPr lang="fr-FR"/>
                    </a:p>
                  </a:txBody>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GPS</a:t>
                      </a:r>
                      <a:endParaRPr/>
                    </a:p>
                    <a:p>
                      <a:pPr marL="0" marR="0" lvl="0" indent="0" algn="l" rtl="0">
                        <a:lnSpc>
                          <a:spcPct val="100000"/>
                        </a:lnSpc>
                        <a:spcBef>
                          <a:spcPts val="0"/>
                        </a:spcBef>
                        <a:spcAft>
                          <a:spcPts val="0"/>
                        </a:spcAft>
                        <a:buClr>
                          <a:srgbClr val="000000"/>
                        </a:buClr>
                        <a:buFont typeface="Arial"/>
                        <a:buNone/>
                      </a:pPr>
                      <a:endParaRPr sz="1200" b="1" i="1" u="none" strike="noStrike" cap="none">
                        <a:solidFill>
                          <a:srgbClr val="000000"/>
                        </a:solidFill>
                        <a:latin typeface="Arial"/>
                        <a:ea typeface="Arial"/>
                        <a:cs typeface="Arial"/>
                        <a:sym typeface="Arial"/>
                      </a:endParaRPr>
                    </a:p>
                  </a:txBody>
                  <a:tcPr marL="0" marR="0" marT="45725" marB="45725">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Justifier localisation à plusieurs échelles (à la fois sur question de l’énergie &amp; d’emplacement)</a:t>
                      </a:r>
                      <a:endParaRPr/>
                    </a:p>
                  </a:txBody>
                  <a:tcPr marL="0" marR="0" marT="45725" marB="45725">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641350">
                <a:tc vMerge="1">
                  <a:txBody>
                    <a:bodyPr/>
                    <a:lstStyle/>
                    <a:p>
                      <a:endParaRPr lang="fr-FR"/>
                    </a:p>
                  </a:txBody>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Bonus Indiana Jones</a:t>
                      </a:r>
                      <a:endParaRPr/>
                    </a:p>
                  </a:txBody>
                  <a:tcPr marL="0" marR="0" marT="45725" marB="45725">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2735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Justifier de la localisation en utilisant l’outil numérique (modéliser en 3D son entreprise sur la parcelle sélectionnée (utiliser Google Sketch up)</a:t>
                      </a:r>
                      <a:endParaRPr/>
                    </a:p>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a:txBody>
                  <a:tcPr marL="0" marR="0" marT="45725" marB="45725">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27350" cap="flat" cmpd="sng">
                      <a:solidFill>
                        <a:srgbClr val="000000"/>
                      </a:solidFill>
                      <a:prstDash val="solid"/>
                      <a:round/>
                      <a:headEnd type="none" w="sm" len="sm"/>
                      <a:tailEnd type="none" w="sm" len="sm"/>
                    </a:lnB>
                    <a:solidFill>
                      <a:schemeClr val="lt1"/>
                    </a:solidFill>
                  </a:tcPr>
                </a:tc>
              </a:tr>
            </a:tbl>
          </a:graphicData>
        </a:graphic>
      </p:graphicFrame>
      <p:pic>
        <p:nvPicPr>
          <p:cNvPr id="176" name="Shape 176"/>
          <p:cNvPicPr preferRelativeResize="0"/>
          <p:nvPr/>
        </p:nvPicPr>
        <p:blipFill rotWithShape="1">
          <a:blip r:embed="rId7">
            <a:alphaModFix/>
          </a:blip>
          <a:srcRect/>
          <a:stretch/>
        </p:blipFill>
        <p:spPr>
          <a:xfrm>
            <a:off x="671512" y="1912936"/>
            <a:ext cx="828675" cy="914400"/>
          </a:xfrm>
          <a:prstGeom prst="rect">
            <a:avLst/>
          </a:prstGeom>
          <a:noFill/>
          <a:ln>
            <a:noFill/>
          </a:ln>
        </p:spPr>
      </p:pic>
      <p:pic>
        <p:nvPicPr>
          <p:cNvPr id="177" name="Shape 177"/>
          <p:cNvPicPr preferRelativeResize="0"/>
          <p:nvPr/>
        </p:nvPicPr>
        <p:blipFill rotWithShape="1">
          <a:blip r:embed="rId8">
            <a:alphaModFix/>
          </a:blip>
          <a:srcRect/>
          <a:stretch/>
        </p:blipFill>
        <p:spPr>
          <a:xfrm>
            <a:off x="2825750" y="1136650"/>
            <a:ext cx="304799" cy="323850"/>
          </a:xfrm>
          <a:prstGeom prst="rect">
            <a:avLst/>
          </a:prstGeom>
          <a:noFill/>
          <a:ln>
            <a:noFill/>
          </a:ln>
        </p:spPr>
      </p:pic>
      <p:pic>
        <p:nvPicPr>
          <p:cNvPr id="178" name="Shape 178"/>
          <p:cNvPicPr preferRelativeResize="0"/>
          <p:nvPr/>
        </p:nvPicPr>
        <p:blipFill rotWithShape="1">
          <a:blip r:embed="rId9">
            <a:alphaModFix/>
          </a:blip>
          <a:srcRect/>
          <a:stretch/>
        </p:blipFill>
        <p:spPr>
          <a:xfrm>
            <a:off x="2817811" y="1717675"/>
            <a:ext cx="304799" cy="323850"/>
          </a:xfrm>
          <a:prstGeom prst="rect">
            <a:avLst/>
          </a:prstGeom>
          <a:noFill/>
          <a:ln>
            <a:noFill/>
          </a:ln>
        </p:spPr>
      </p:pic>
      <p:pic>
        <p:nvPicPr>
          <p:cNvPr id="179" name="Shape 179"/>
          <p:cNvPicPr preferRelativeResize="0"/>
          <p:nvPr/>
        </p:nvPicPr>
        <p:blipFill rotWithShape="1">
          <a:blip r:embed="rId10">
            <a:alphaModFix/>
          </a:blip>
          <a:srcRect/>
          <a:stretch/>
        </p:blipFill>
        <p:spPr>
          <a:xfrm>
            <a:off x="2817811" y="2232025"/>
            <a:ext cx="304799" cy="323850"/>
          </a:xfrm>
          <a:prstGeom prst="rect">
            <a:avLst/>
          </a:prstGeom>
          <a:noFill/>
          <a:ln>
            <a:noFill/>
          </a:ln>
        </p:spPr>
      </p:pic>
      <p:pic>
        <p:nvPicPr>
          <p:cNvPr id="180" name="Shape 180"/>
          <p:cNvPicPr preferRelativeResize="0"/>
          <p:nvPr/>
        </p:nvPicPr>
        <p:blipFill rotWithShape="1">
          <a:blip r:embed="rId11">
            <a:alphaModFix/>
          </a:blip>
          <a:srcRect/>
          <a:stretch/>
        </p:blipFill>
        <p:spPr>
          <a:xfrm>
            <a:off x="2825750" y="2849561"/>
            <a:ext cx="304799" cy="323850"/>
          </a:xfrm>
          <a:prstGeom prst="rect">
            <a:avLst/>
          </a:prstGeom>
          <a:noFill/>
          <a:ln>
            <a:noFill/>
          </a:ln>
        </p:spPr>
      </p:pic>
      <p:graphicFrame>
        <p:nvGraphicFramePr>
          <p:cNvPr id="181" name="Shape 181"/>
          <p:cNvGraphicFramePr/>
          <p:nvPr/>
        </p:nvGraphicFramePr>
        <p:xfrm>
          <a:off x="327025" y="3284537"/>
          <a:ext cx="8497875" cy="1628119"/>
        </p:xfrm>
        <a:graphic>
          <a:graphicData uri="http://schemas.openxmlformats.org/drawingml/2006/table">
            <a:tbl>
              <a:tblPr>
                <a:noFill/>
                <a:tableStyleId>{5603FD7B-00D9-4A3E-8FCE-599406C02049}</a:tableStyleId>
              </a:tblPr>
              <a:tblGrid>
                <a:gridCol w="1295400"/>
                <a:gridCol w="1584325"/>
                <a:gridCol w="5618150"/>
              </a:tblGrid>
              <a:tr h="641350">
                <a:tc rowSpan="3">
                  <a:txBody>
                    <a:bodyPr/>
                    <a:lstStyle/>
                    <a:p>
                      <a:pPr marL="0" marR="0" lvl="0" indent="0" algn="l" rtl="0">
                        <a:lnSpc>
                          <a:spcPct val="98000"/>
                        </a:lnSpc>
                        <a:spcBef>
                          <a:spcPts val="0"/>
                        </a:spcBef>
                        <a:spcAft>
                          <a:spcPts val="0"/>
                        </a:spcAft>
                        <a:buClr>
                          <a:srgbClr val="000000"/>
                        </a:buClr>
                        <a:buFont typeface="Tahoma"/>
                        <a:buNone/>
                      </a:pPr>
                      <a:r>
                        <a:rPr lang="en-US" sz="1200" b="1" i="0" u="none" strike="noStrike" cap="none">
                          <a:solidFill>
                            <a:srgbClr val="000000"/>
                          </a:solidFill>
                          <a:latin typeface="Arial"/>
                          <a:ea typeface="Arial"/>
                          <a:cs typeface="Arial"/>
                          <a:sym typeface="Arial"/>
                        </a:rPr>
                        <a:t>Badge métrologie</a:t>
                      </a:r>
                      <a:endParaRPr sz="1200" b="1" i="0" u="none" strike="noStrike" cap="none">
                        <a:solidFill>
                          <a:srgbClr val="000000"/>
                        </a:solidFill>
                        <a:latin typeface="Arial"/>
                        <a:ea typeface="Arial"/>
                        <a:cs typeface="Arial"/>
                        <a:sym typeface="Arial"/>
                      </a:endParaRPr>
                    </a:p>
                  </a:txBody>
                  <a:tcPr marL="90000" marR="90000" marT="49800" marB="46775">
                    <a:lnL w="2735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27350" cap="flat" cmpd="sng">
                      <a:solidFill>
                        <a:srgbClr val="000000"/>
                      </a:solidFill>
                      <a:prstDash val="solid"/>
                      <a:round/>
                      <a:headEnd type="none" w="sm" len="sm"/>
                      <a:tailEnd type="none" w="sm" len="sm"/>
                    </a:lnB>
                    <a:solidFill>
                      <a:srgbClr val="74C437"/>
                    </a:solidFill>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Poussière </a:t>
                      </a:r>
                      <a:endParaRPr/>
                    </a:p>
                    <a:p>
                      <a:pPr marL="0" marR="0" lvl="0" indent="0" algn="l" rtl="0">
                        <a:lnSpc>
                          <a:spcPct val="98000"/>
                        </a:lnSpc>
                        <a:spcBef>
                          <a:spcPts val="30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d’étoile</a:t>
                      </a:r>
                      <a:endParaRPr/>
                    </a:p>
                  </a:txBody>
                  <a:tcPr marL="90000" marR="90000" marT="49800" marB="46775">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Réaliser un tutoriel vidéo expliquant le fonctionnement de votre cadeau. </a:t>
                      </a:r>
                      <a:endParaRPr/>
                    </a:p>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2 paramètres expliqués.</a:t>
                      </a:r>
                      <a:endParaRPr/>
                    </a:p>
                  </a:txBody>
                  <a:tcPr marL="90000" marR="90000" marT="49800" marB="46775">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492125">
                <a:tc vMerge="1">
                  <a:txBody>
                    <a:bodyPr/>
                    <a:lstStyle/>
                    <a:p>
                      <a:endParaRPr lang="fr-FR"/>
                    </a:p>
                  </a:txBody>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Prince du </a:t>
                      </a:r>
                      <a:endParaRPr/>
                    </a:p>
                    <a:p>
                      <a:pPr marL="0" marR="0" lvl="0" indent="0" algn="l" rtl="0">
                        <a:lnSpc>
                          <a:spcPct val="98000"/>
                        </a:lnSpc>
                        <a:spcBef>
                          <a:spcPts val="30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vent</a:t>
                      </a:r>
                      <a:endParaRPr/>
                    </a:p>
                  </a:txBody>
                  <a:tcPr marL="90000" marR="90000" marT="49800" marB="46775">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3 paramètres expliqués.</a:t>
                      </a:r>
                      <a:endParaRPr/>
                    </a:p>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a:txBody>
                  <a:tcPr marL="90000" marR="90000" marT="49800" marB="46775">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493700">
                <a:tc vMerge="1">
                  <a:txBody>
                    <a:bodyPr/>
                    <a:lstStyle/>
                    <a:p>
                      <a:endParaRPr lang="fr-FR"/>
                    </a:p>
                  </a:txBody>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Reine des </a:t>
                      </a:r>
                      <a:endParaRPr/>
                    </a:p>
                    <a:p>
                      <a:pPr marL="0" marR="0" lvl="0" indent="0" algn="l" rtl="0">
                        <a:lnSpc>
                          <a:spcPct val="98000"/>
                        </a:lnSpc>
                        <a:spcBef>
                          <a:spcPts val="30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neiges</a:t>
                      </a:r>
                      <a:endParaRPr/>
                    </a:p>
                  </a:txBody>
                  <a:tcPr marL="90000" marR="90000" marT="49800" marB="46775">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2735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4 paramètres expliqués.</a:t>
                      </a:r>
                      <a:endParaRPr/>
                    </a:p>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a:txBody>
                  <a:tcPr marL="90000" marR="90000" marT="49800" marB="46775">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27350" cap="flat" cmpd="sng">
                      <a:solidFill>
                        <a:srgbClr val="000000"/>
                      </a:solidFill>
                      <a:prstDash val="solid"/>
                      <a:round/>
                      <a:headEnd type="none" w="sm" len="sm"/>
                      <a:tailEnd type="none" w="sm" len="sm"/>
                    </a:lnB>
                    <a:solidFill>
                      <a:schemeClr val="lt1"/>
                    </a:solidFill>
                  </a:tcPr>
                </a:tc>
              </a:tr>
            </a:tbl>
          </a:graphicData>
        </a:graphic>
      </p:graphicFrame>
      <p:pic>
        <p:nvPicPr>
          <p:cNvPr id="182" name="Shape 182"/>
          <p:cNvPicPr preferRelativeResize="0"/>
          <p:nvPr/>
        </p:nvPicPr>
        <p:blipFill rotWithShape="1">
          <a:blip r:embed="rId12">
            <a:alphaModFix/>
          </a:blip>
          <a:srcRect/>
          <a:stretch/>
        </p:blipFill>
        <p:spPr>
          <a:xfrm>
            <a:off x="669925" y="3822700"/>
            <a:ext cx="762000" cy="858836"/>
          </a:xfrm>
          <a:prstGeom prst="rect">
            <a:avLst/>
          </a:prstGeom>
          <a:noFill/>
          <a:ln>
            <a:noFill/>
          </a:ln>
        </p:spPr>
      </p:pic>
      <p:pic>
        <p:nvPicPr>
          <p:cNvPr id="183" name="Shape 183"/>
          <p:cNvPicPr preferRelativeResize="0"/>
          <p:nvPr/>
        </p:nvPicPr>
        <p:blipFill rotWithShape="1">
          <a:blip r:embed="rId13">
            <a:alphaModFix/>
          </a:blip>
          <a:srcRect/>
          <a:stretch/>
        </p:blipFill>
        <p:spPr>
          <a:xfrm>
            <a:off x="2817811" y="3435350"/>
            <a:ext cx="304799" cy="323850"/>
          </a:xfrm>
          <a:prstGeom prst="rect">
            <a:avLst/>
          </a:prstGeom>
          <a:noFill/>
          <a:ln>
            <a:noFill/>
          </a:ln>
        </p:spPr>
      </p:pic>
      <p:pic>
        <p:nvPicPr>
          <p:cNvPr id="184" name="Shape 184"/>
          <p:cNvPicPr preferRelativeResize="0"/>
          <p:nvPr/>
        </p:nvPicPr>
        <p:blipFill rotWithShape="1">
          <a:blip r:embed="rId14">
            <a:alphaModFix/>
          </a:blip>
          <a:srcRect/>
          <a:stretch/>
        </p:blipFill>
        <p:spPr>
          <a:xfrm>
            <a:off x="2825750" y="4011612"/>
            <a:ext cx="304799" cy="323850"/>
          </a:xfrm>
          <a:prstGeom prst="rect">
            <a:avLst/>
          </a:prstGeom>
          <a:noFill/>
          <a:ln>
            <a:noFill/>
          </a:ln>
        </p:spPr>
      </p:pic>
      <p:pic>
        <p:nvPicPr>
          <p:cNvPr id="185" name="Shape 185"/>
          <p:cNvPicPr preferRelativeResize="0"/>
          <p:nvPr/>
        </p:nvPicPr>
        <p:blipFill rotWithShape="1">
          <a:blip r:embed="rId15">
            <a:alphaModFix/>
          </a:blip>
          <a:srcRect/>
          <a:stretch/>
        </p:blipFill>
        <p:spPr>
          <a:xfrm>
            <a:off x="2825750" y="4487862"/>
            <a:ext cx="304799" cy="323850"/>
          </a:xfrm>
          <a:prstGeom prst="rect">
            <a:avLst/>
          </a:prstGeom>
          <a:noFill/>
          <a:ln>
            <a:noFill/>
          </a:ln>
        </p:spPr>
      </p:pic>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8</a:t>
            </a:fld>
            <a:endParaRPr sz="1400" b="0" i="0" u="none" strike="noStrike" cap="none">
              <a:solidFill>
                <a:srgbClr val="000000"/>
              </a:solidFill>
              <a:latin typeface="Kaushan Script"/>
              <a:ea typeface="Kaushan Script"/>
              <a:cs typeface="Kaushan Script"/>
              <a:sym typeface="Kaushan Script"/>
            </a:endParaRPr>
          </a:p>
        </p:txBody>
      </p:sp>
      <p:graphicFrame>
        <p:nvGraphicFramePr>
          <p:cNvPr id="194" name="Shape 194"/>
          <p:cNvGraphicFramePr/>
          <p:nvPr/>
        </p:nvGraphicFramePr>
        <p:xfrm>
          <a:off x="323253" y="929402"/>
          <a:ext cx="8497875" cy="4445087"/>
        </p:xfrm>
        <a:graphic>
          <a:graphicData uri="http://schemas.openxmlformats.org/drawingml/2006/table">
            <a:tbl>
              <a:tblPr>
                <a:noFill/>
                <a:tableStyleId>{5603FD7B-00D9-4A3E-8FCE-599406C02049}</a:tableStyleId>
              </a:tblPr>
              <a:tblGrid>
                <a:gridCol w="1295400"/>
                <a:gridCol w="1584325"/>
                <a:gridCol w="5618150"/>
              </a:tblGrid>
              <a:tr h="777875">
                <a:tc>
                  <a:txBody>
                    <a:bodyPr/>
                    <a:lstStyle/>
                    <a:p>
                      <a:pPr marL="0" marR="0" lvl="0" indent="0" algn="ctr" rtl="0">
                        <a:lnSpc>
                          <a:spcPct val="98000"/>
                        </a:lnSpc>
                        <a:spcBef>
                          <a:spcPts val="0"/>
                        </a:spcBef>
                        <a:spcAft>
                          <a:spcPts val="0"/>
                        </a:spcAft>
                        <a:buClr>
                          <a:srgbClr val="000000"/>
                        </a:buClr>
                        <a:buFont typeface="Tahoma"/>
                        <a:buNone/>
                      </a:pPr>
                      <a:r>
                        <a:rPr lang="en-US" sz="1400" b="1" i="0" u="none" strike="noStrike" cap="none">
                          <a:solidFill>
                            <a:srgbClr val="000000"/>
                          </a:solidFill>
                          <a:latin typeface="Arial"/>
                          <a:ea typeface="Arial"/>
                          <a:cs typeface="Arial"/>
                          <a:sym typeface="Arial"/>
                        </a:rPr>
                        <a:t>Nom du badge</a:t>
                      </a:r>
                      <a:endParaRPr/>
                    </a:p>
                    <a:p>
                      <a:pPr marL="0" marR="0" lvl="0" indent="0" algn="ctr" rtl="0">
                        <a:lnSpc>
                          <a:spcPct val="98000"/>
                        </a:lnSpc>
                        <a:spcBef>
                          <a:spcPts val="300"/>
                        </a:spcBef>
                        <a:spcAft>
                          <a:spcPts val="0"/>
                        </a:spcAft>
                        <a:buClr>
                          <a:srgbClr val="000000"/>
                        </a:buClr>
                        <a:buFont typeface="Tahoma"/>
                        <a:buNone/>
                      </a:pPr>
                      <a:r>
                        <a:rPr lang="en-US" sz="1400" b="1" i="0" u="none" strike="noStrike" cap="none">
                          <a:solidFill>
                            <a:srgbClr val="000000"/>
                          </a:solidFill>
                          <a:latin typeface="Arial"/>
                          <a:ea typeface="Arial"/>
                          <a:cs typeface="Arial"/>
                          <a:sym typeface="Arial"/>
                        </a:rPr>
                        <a:t>NIVEAU 3</a:t>
                      </a:r>
                      <a:endParaRPr/>
                    </a:p>
                  </a:txBody>
                  <a:tcPr marL="90000" marR="90000" marT="50325" marB="46800">
                    <a:lnL w="2735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rgbClr val="A9ECF5"/>
                    </a:solidFill>
                  </a:tcPr>
                </a:tc>
                <a:tc>
                  <a:txBody>
                    <a:bodyPr/>
                    <a:lstStyle/>
                    <a:p>
                      <a:pPr marL="0" marR="0" lvl="0" indent="0" algn="ctr" rtl="0">
                        <a:lnSpc>
                          <a:spcPct val="98000"/>
                        </a:lnSpc>
                        <a:spcBef>
                          <a:spcPts val="0"/>
                        </a:spcBef>
                        <a:spcAft>
                          <a:spcPts val="0"/>
                        </a:spcAft>
                        <a:buClr>
                          <a:srgbClr val="000000"/>
                        </a:buClr>
                        <a:buFont typeface="Tahoma"/>
                        <a:buNone/>
                      </a:pPr>
                      <a:r>
                        <a:rPr lang="en-US" sz="1400" b="1" i="0" u="none" strike="noStrike" cap="none">
                          <a:solidFill>
                            <a:srgbClr val="000000"/>
                          </a:solidFill>
                          <a:latin typeface="Arial"/>
                          <a:ea typeface="Arial"/>
                          <a:cs typeface="Arial"/>
                          <a:sym typeface="Arial"/>
                        </a:rPr>
                        <a:t>Niveau de difficulté</a:t>
                      </a:r>
                      <a:endParaRPr/>
                    </a:p>
                  </a:txBody>
                  <a:tcPr marL="90000" marR="90000" marT="503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rgbClr val="A9ECF5"/>
                    </a:solidFill>
                  </a:tcPr>
                </a:tc>
                <a:tc>
                  <a:txBody>
                    <a:bodyPr/>
                    <a:lstStyle/>
                    <a:p>
                      <a:pPr marL="0" marR="0" lvl="0" indent="0" algn="ctr" rtl="0">
                        <a:lnSpc>
                          <a:spcPct val="98000"/>
                        </a:lnSpc>
                        <a:spcBef>
                          <a:spcPts val="0"/>
                        </a:spcBef>
                        <a:spcAft>
                          <a:spcPts val="0"/>
                        </a:spcAft>
                        <a:buClr>
                          <a:srgbClr val="000000"/>
                        </a:buClr>
                        <a:buFont typeface="Tahoma"/>
                        <a:buNone/>
                      </a:pPr>
                      <a:r>
                        <a:rPr lang="en-US" sz="1400" b="1" i="0" u="none" strike="noStrike" cap="none">
                          <a:solidFill>
                            <a:srgbClr val="000000"/>
                          </a:solidFill>
                          <a:latin typeface="Arial"/>
                          <a:ea typeface="Arial"/>
                          <a:cs typeface="Arial"/>
                          <a:sym typeface="Arial"/>
                        </a:rPr>
                        <a:t>Comment obtenir le badge?</a:t>
                      </a:r>
                      <a:endParaRPr/>
                    </a:p>
                  </a:txBody>
                  <a:tcPr marL="90000" marR="90000" marT="503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rgbClr val="A9ECF5"/>
                    </a:solidFill>
                  </a:tcPr>
                </a:tc>
              </a:tr>
              <a:tr h="458775">
                <a:tc rowSpan="3">
                  <a:txBody>
                    <a:bodyPr/>
                    <a:lstStyle/>
                    <a:p>
                      <a:pPr marL="0" marR="0" lvl="0" indent="0" algn="l" rtl="0">
                        <a:lnSpc>
                          <a:spcPct val="98000"/>
                        </a:lnSpc>
                        <a:spcBef>
                          <a:spcPts val="0"/>
                        </a:spcBef>
                        <a:spcAft>
                          <a:spcPts val="0"/>
                        </a:spcAft>
                        <a:buClr>
                          <a:srgbClr val="000000"/>
                        </a:buClr>
                        <a:buFont typeface="Tahoma"/>
                        <a:buNone/>
                      </a:pPr>
                      <a:r>
                        <a:rPr lang="en-US" sz="1200" b="1" i="0" u="none" strike="noStrike" cap="none">
                          <a:solidFill>
                            <a:srgbClr val="000000"/>
                          </a:solidFill>
                          <a:latin typeface="Arial"/>
                          <a:ea typeface="Arial"/>
                          <a:cs typeface="Arial"/>
                          <a:sym typeface="Arial"/>
                        </a:rPr>
                        <a:t>Badge Insect Wars</a:t>
                      </a:r>
                      <a:endParaRPr/>
                    </a:p>
                  </a:txBody>
                  <a:tcPr marL="90000" marR="90000" marT="49825" marB="46800">
                    <a:lnL w="2735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solidFill>
                      <a:srgbClr val="A9ECF5"/>
                    </a:solidFill>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Le padawan</a:t>
                      </a:r>
                      <a:endParaRPr sz="1200" b="1" i="1" u="none" strike="noStrike" cap="none">
                        <a:solidFill>
                          <a:srgbClr val="000000"/>
                        </a:solidFill>
                        <a:latin typeface="Arial"/>
                        <a:ea typeface="Arial"/>
                        <a:cs typeface="Arial"/>
                        <a:sym typeface="Arial"/>
                      </a:endParaRPr>
                    </a:p>
                  </a:txBody>
                  <a:tcPr marL="90000" marR="90000" marT="498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Trouver un concurrent sur le marché des insectes pour l’alimentation humaine.</a:t>
                      </a:r>
                      <a:endParaRPr/>
                    </a:p>
                  </a:txBody>
                  <a:tcPr marL="90000" marR="90000" marT="498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812800">
                <a:tc vMerge="1">
                  <a:txBody>
                    <a:bodyPr/>
                    <a:lstStyle/>
                    <a:p>
                      <a:endParaRPr lang="fr-FR"/>
                    </a:p>
                  </a:txBody>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Le chevalier Jedi</a:t>
                      </a:r>
                      <a:endParaRPr/>
                    </a:p>
                  </a:txBody>
                  <a:tcPr marL="90000" marR="90000" marT="498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Trouver un concurrent sur le marché pertinent de votre produit (concurrent dont le produit n’est pas forcément fabriqué à partir d’insectes). Justifier.</a:t>
                      </a:r>
                      <a:endParaRPr/>
                    </a:p>
                    <a:p>
                      <a:pPr marL="0" marR="0" lvl="0" indent="0" algn="l" rtl="0">
                        <a:lnSpc>
                          <a:spcPct val="98000"/>
                        </a:lnSpc>
                        <a:spcBef>
                          <a:spcPts val="0"/>
                        </a:spcBef>
                        <a:spcAft>
                          <a:spcPts val="0"/>
                        </a:spcAft>
                        <a:buClr>
                          <a:schemeClr val="dk1"/>
                        </a:buClr>
                        <a:buFont typeface="Kaushan Scrip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a:txBody>
                  <a:tcPr marL="90000" marR="90000" marT="498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616850">
                <a:tc vMerge="1">
                  <a:txBody>
                    <a:bodyPr/>
                    <a:lstStyle/>
                    <a:p>
                      <a:endParaRPr lang="fr-FR"/>
                    </a:p>
                  </a:txBody>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Le Maître Jedi</a:t>
                      </a:r>
                      <a:endParaRPr/>
                    </a:p>
                  </a:txBody>
                  <a:tcPr marL="90000" marR="90000" marT="498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Trouver un concurrent local (ou proche) sur le marché pertinent de votre produit (concurrent dont le produit n’est pas forcément fabriqué à partir d’insectes). Justifier.</a:t>
                      </a:r>
                      <a:endParaRPr sz="1200" b="0" i="0" u="none" strike="noStrike" cap="none">
                        <a:solidFill>
                          <a:srgbClr val="000000"/>
                        </a:solidFill>
                        <a:latin typeface="Arial"/>
                        <a:ea typeface="Arial"/>
                        <a:cs typeface="Arial"/>
                        <a:sym typeface="Arial"/>
                      </a:endParaRPr>
                    </a:p>
                  </a:txBody>
                  <a:tcPr marL="90000" marR="90000" marT="498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633400">
                <a:tc rowSpan="3">
                  <a:txBody>
                    <a:bodyPr/>
                    <a:lstStyle/>
                    <a:p>
                      <a:pPr marL="0" marR="0" lvl="0" indent="0" algn="l" rtl="0">
                        <a:lnSpc>
                          <a:spcPct val="98000"/>
                        </a:lnSpc>
                        <a:spcBef>
                          <a:spcPts val="0"/>
                        </a:spcBef>
                        <a:spcAft>
                          <a:spcPts val="0"/>
                        </a:spcAft>
                        <a:buClr>
                          <a:srgbClr val="000000"/>
                        </a:buClr>
                        <a:buFont typeface="Tahoma"/>
                        <a:buNone/>
                      </a:pPr>
                      <a:r>
                        <a:rPr lang="en-US" sz="1200" b="1" i="0" u="none" strike="noStrike" cap="none">
                          <a:solidFill>
                            <a:srgbClr val="000000"/>
                          </a:solidFill>
                          <a:latin typeface="Arial"/>
                          <a:ea typeface="Arial"/>
                          <a:cs typeface="Arial"/>
                          <a:sym typeface="Arial"/>
                        </a:rPr>
                        <a:t>Badge graphiste</a:t>
                      </a:r>
                      <a:endParaRPr sz="1200" b="1" i="0" u="none" strike="noStrike" cap="none">
                        <a:solidFill>
                          <a:srgbClr val="000000"/>
                        </a:solidFill>
                        <a:latin typeface="Arial"/>
                        <a:ea typeface="Arial"/>
                        <a:cs typeface="Arial"/>
                        <a:sym typeface="Arial"/>
                      </a:endParaRPr>
                    </a:p>
                    <a:p>
                      <a:pPr marL="0" marR="0" lvl="0" indent="0" algn="l" rtl="0">
                        <a:lnSpc>
                          <a:spcPct val="98000"/>
                        </a:lnSpc>
                        <a:spcBef>
                          <a:spcPts val="300"/>
                        </a:spcBef>
                        <a:spcAft>
                          <a:spcPts val="0"/>
                        </a:spcAft>
                        <a:buClr>
                          <a:schemeClr val="dk1"/>
                        </a:buClr>
                        <a:buFont typeface="Kaushan Script"/>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200" b="1" i="0" u="none" strike="noStrike" cap="none">
                        <a:solidFill>
                          <a:srgbClr val="000000"/>
                        </a:solidFill>
                        <a:latin typeface="Arial"/>
                        <a:ea typeface="Arial"/>
                        <a:cs typeface="Arial"/>
                        <a:sym typeface="Arial"/>
                      </a:endParaRPr>
                    </a:p>
                  </a:txBody>
                  <a:tcPr marL="90000" marR="90000" marT="49825" marB="46800">
                    <a:lnL w="2735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9ECF5"/>
                    </a:solidFill>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L’artisan scarabée</a:t>
                      </a:r>
                      <a:endParaRPr/>
                    </a:p>
                  </a:txBody>
                  <a:tcPr marL="90000" marR="90000" marT="498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Le logo est d’une belle qualité graphique, efficace, symbolique, équilibré.</a:t>
                      </a:r>
                      <a:endParaRPr sz="1200" b="0" i="0" u="none" strike="noStrike" cap="none">
                        <a:solidFill>
                          <a:srgbClr val="000000"/>
                        </a:solidFill>
                        <a:latin typeface="Arial"/>
                        <a:ea typeface="Arial"/>
                        <a:cs typeface="Arial"/>
                        <a:sym typeface="Arial"/>
                      </a:endParaRPr>
                    </a:p>
                  </a:txBody>
                  <a:tcPr marL="90000" marR="90000" marT="498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635000">
                <a:tc vMerge="1">
                  <a:txBody>
                    <a:bodyPr/>
                    <a:lstStyle/>
                    <a:p>
                      <a:endParaRPr lang="fr-FR"/>
                    </a:p>
                  </a:txBody>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La fourmi créative</a:t>
                      </a:r>
                      <a:endParaRPr/>
                    </a:p>
                  </a:txBody>
                  <a:tcPr marL="90000" marR="90000" marT="498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L’affiche est esthétique, efficace, ciblée, équilibrée, adaptée, et elle porte une idée force.</a:t>
                      </a:r>
                      <a:endParaRPr sz="1200" b="0" i="0" u="none" strike="noStrike" cap="none">
                        <a:solidFill>
                          <a:srgbClr val="000000"/>
                        </a:solidFill>
                        <a:latin typeface="Arial"/>
                        <a:ea typeface="Arial"/>
                        <a:cs typeface="Arial"/>
                        <a:sym typeface="Arial"/>
                      </a:endParaRPr>
                    </a:p>
                  </a:txBody>
                  <a:tcPr marL="90000" marR="90000" marT="498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488725">
                <a:tc vMerge="1">
                  <a:txBody>
                    <a:bodyPr/>
                    <a:lstStyle/>
                    <a:p>
                      <a:endParaRPr lang="fr-FR"/>
                    </a:p>
                  </a:txBody>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La géniale araignée</a:t>
                      </a:r>
                      <a:endParaRPr sz="1200" b="1" i="1" u="none" strike="noStrike" cap="none">
                        <a:solidFill>
                          <a:srgbClr val="000000"/>
                        </a:solidFill>
                        <a:latin typeface="Arial"/>
                        <a:ea typeface="Arial"/>
                        <a:cs typeface="Arial"/>
                        <a:sym typeface="Arial"/>
                      </a:endParaRPr>
                    </a:p>
                  </a:txBody>
                  <a:tcPr marL="90000" marR="90000" marT="498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Le packaging est esthétique, pratique, identifié, cohérent et communicant. </a:t>
                      </a:r>
                      <a:endParaRPr/>
                    </a:p>
                  </a:txBody>
                  <a:tcPr marL="90000" marR="90000" marT="498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bl>
          </a:graphicData>
        </a:graphic>
      </p:graphicFrame>
      <p:pic>
        <p:nvPicPr>
          <p:cNvPr id="195" name="Shape 195"/>
          <p:cNvPicPr preferRelativeResize="0"/>
          <p:nvPr/>
        </p:nvPicPr>
        <p:blipFill rotWithShape="1">
          <a:blip r:embed="rId3">
            <a:alphaModFix/>
          </a:blip>
          <a:srcRect/>
          <a:stretch/>
        </p:blipFill>
        <p:spPr>
          <a:xfrm>
            <a:off x="539750" y="4177930"/>
            <a:ext cx="790575" cy="933450"/>
          </a:xfrm>
          <a:prstGeom prst="rect">
            <a:avLst/>
          </a:prstGeom>
          <a:noFill/>
          <a:ln>
            <a:noFill/>
          </a:ln>
        </p:spPr>
      </p:pic>
      <p:pic>
        <p:nvPicPr>
          <p:cNvPr id="196" name="Shape 196"/>
          <p:cNvPicPr preferRelativeResize="0"/>
          <p:nvPr/>
        </p:nvPicPr>
        <p:blipFill rotWithShape="1">
          <a:blip r:embed="rId4">
            <a:alphaModFix/>
          </a:blip>
          <a:srcRect/>
          <a:stretch/>
        </p:blipFill>
        <p:spPr>
          <a:xfrm>
            <a:off x="2780733" y="3854375"/>
            <a:ext cx="304799" cy="323850"/>
          </a:xfrm>
          <a:prstGeom prst="rect">
            <a:avLst/>
          </a:prstGeom>
          <a:noFill/>
          <a:ln>
            <a:noFill/>
          </a:ln>
        </p:spPr>
      </p:pic>
      <p:pic>
        <p:nvPicPr>
          <p:cNvPr id="197" name="Shape 197"/>
          <p:cNvPicPr preferRelativeResize="0"/>
          <p:nvPr/>
        </p:nvPicPr>
        <p:blipFill rotWithShape="1">
          <a:blip r:embed="rId5">
            <a:alphaModFix/>
          </a:blip>
          <a:srcRect/>
          <a:stretch/>
        </p:blipFill>
        <p:spPr>
          <a:xfrm>
            <a:off x="2762531" y="4492847"/>
            <a:ext cx="304799" cy="323850"/>
          </a:xfrm>
          <a:prstGeom prst="rect">
            <a:avLst/>
          </a:prstGeom>
          <a:noFill/>
          <a:ln>
            <a:noFill/>
          </a:ln>
        </p:spPr>
      </p:pic>
      <p:pic>
        <p:nvPicPr>
          <p:cNvPr id="198" name="Shape 198"/>
          <p:cNvPicPr preferRelativeResize="0"/>
          <p:nvPr/>
        </p:nvPicPr>
        <p:blipFill rotWithShape="1">
          <a:blip r:embed="rId6">
            <a:alphaModFix/>
          </a:blip>
          <a:srcRect/>
          <a:stretch/>
        </p:blipFill>
        <p:spPr>
          <a:xfrm>
            <a:off x="2762531" y="4933662"/>
            <a:ext cx="304799" cy="323850"/>
          </a:xfrm>
          <a:prstGeom prst="rect">
            <a:avLst/>
          </a:prstGeom>
          <a:noFill/>
          <a:ln>
            <a:noFill/>
          </a:ln>
        </p:spPr>
      </p:pic>
      <p:pic>
        <p:nvPicPr>
          <p:cNvPr id="199" name="Shape 199"/>
          <p:cNvPicPr preferRelativeResize="0"/>
          <p:nvPr/>
        </p:nvPicPr>
        <p:blipFill rotWithShape="1">
          <a:blip r:embed="rId7">
            <a:alphaModFix/>
          </a:blip>
          <a:srcRect/>
          <a:stretch/>
        </p:blipFill>
        <p:spPr>
          <a:xfrm>
            <a:off x="539750" y="2279282"/>
            <a:ext cx="781049" cy="923924"/>
          </a:xfrm>
          <a:prstGeom prst="rect">
            <a:avLst/>
          </a:prstGeom>
          <a:noFill/>
          <a:ln>
            <a:noFill/>
          </a:ln>
        </p:spPr>
      </p:pic>
      <p:pic>
        <p:nvPicPr>
          <p:cNvPr id="200" name="Shape 200"/>
          <p:cNvPicPr preferRelativeResize="0"/>
          <p:nvPr/>
        </p:nvPicPr>
        <p:blipFill rotWithShape="1">
          <a:blip r:embed="rId8">
            <a:alphaModFix/>
          </a:blip>
          <a:srcRect/>
          <a:stretch/>
        </p:blipFill>
        <p:spPr>
          <a:xfrm>
            <a:off x="2771775" y="1803312"/>
            <a:ext cx="304799" cy="323850"/>
          </a:xfrm>
          <a:prstGeom prst="rect">
            <a:avLst/>
          </a:prstGeom>
          <a:noFill/>
          <a:ln>
            <a:noFill/>
          </a:ln>
        </p:spPr>
      </p:pic>
      <p:pic>
        <p:nvPicPr>
          <p:cNvPr id="201" name="Shape 201"/>
          <p:cNvPicPr preferRelativeResize="0"/>
          <p:nvPr/>
        </p:nvPicPr>
        <p:blipFill rotWithShape="1">
          <a:blip r:embed="rId9">
            <a:alphaModFix/>
          </a:blip>
          <a:srcRect/>
          <a:stretch/>
        </p:blipFill>
        <p:spPr>
          <a:xfrm>
            <a:off x="2780733" y="2495786"/>
            <a:ext cx="304799" cy="322262"/>
          </a:xfrm>
          <a:prstGeom prst="rect">
            <a:avLst/>
          </a:prstGeom>
          <a:noFill/>
          <a:ln>
            <a:noFill/>
          </a:ln>
        </p:spPr>
      </p:pic>
      <p:pic>
        <p:nvPicPr>
          <p:cNvPr id="202" name="Shape 202"/>
          <p:cNvPicPr preferRelativeResize="0"/>
          <p:nvPr/>
        </p:nvPicPr>
        <p:blipFill rotWithShape="1">
          <a:blip r:embed="rId10">
            <a:alphaModFix/>
          </a:blip>
          <a:srcRect/>
          <a:stretch/>
        </p:blipFill>
        <p:spPr>
          <a:xfrm>
            <a:off x="2771775" y="3212849"/>
            <a:ext cx="304799" cy="323850"/>
          </a:xfrm>
          <a:prstGeom prst="rect">
            <a:avLst/>
          </a:prstGeom>
          <a:noFill/>
          <a:ln>
            <a:noFill/>
          </a:ln>
        </p:spPr>
      </p:pic>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p:nvPr/>
        </p:nvSpPr>
        <p:spPr>
          <a:xfrm>
            <a:off x="6553200" y="6245225"/>
            <a:ext cx="2133599" cy="476249"/>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Font typeface="Kaushan Script"/>
              <a:buNone/>
            </a:pPr>
            <a:fld id="{00000000-1234-1234-1234-123412341234}" type="slidenum">
              <a:rPr lang="en-US" sz="1400" b="0" i="0" u="none" strike="noStrike" cap="none">
                <a:solidFill>
                  <a:srgbClr val="000000"/>
                </a:solidFill>
                <a:latin typeface="Kaushan Script"/>
                <a:ea typeface="Kaushan Script"/>
                <a:cs typeface="Kaushan Script"/>
                <a:sym typeface="Kaushan Script"/>
              </a:rPr>
              <a:t>9</a:t>
            </a:fld>
            <a:endParaRPr sz="1400" b="0" i="0" u="none" strike="noStrike" cap="none">
              <a:solidFill>
                <a:srgbClr val="000000"/>
              </a:solidFill>
              <a:latin typeface="Kaushan Script"/>
              <a:ea typeface="Kaushan Script"/>
              <a:cs typeface="Kaushan Script"/>
              <a:sym typeface="Kaushan Script"/>
            </a:endParaRPr>
          </a:p>
        </p:txBody>
      </p:sp>
      <p:graphicFrame>
        <p:nvGraphicFramePr>
          <p:cNvPr id="211" name="Shape 211"/>
          <p:cNvGraphicFramePr/>
          <p:nvPr/>
        </p:nvGraphicFramePr>
        <p:xfrm>
          <a:off x="323850" y="1168400"/>
          <a:ext cx="8497875" cy="4116695"/>
        </p:xfrm>
        <a:graphic>
          <a:graphicData uri="http://schemas.openxmlformats.org/drawingml/2006/table">
            <a:tbl>
              <a:tblPr>
                <a:noFill/>
                <a:tableStyleId>{5603FD7B-00D9-4A3E-8FCE-599406C02049}</a:tableStyleId>
              </a:tblPr>
              <a:tblGrid>
                <a:gridCol w="1295400"/>
                <a:gridCol w="1584325"/>
                <a:gridCol w="5618150"/>
              </a:tblGrid>
              <a:tr h="1193800">
                <a:tc>
                  <a:txBody>
                    <a:bodyPr/>
                    <a:lstStyle/>
                    <a:p>
                      <a:pPr marL="0" marR="0" lvl="0" indent="0" algn="ctr" rtl="0">
                        <a:lnSpc>
                          <a:spcPct val="98000"/>
                        </a:lnSpc>
                        <a:spcBef>
                          <a:spcPts val="0"/>
                        </a:spcBef>
                        <a:spcAft>
                          <a:spcPts val="0"/>
                        </a:spcAft>
                        <a:buClr>
                          <a:srgbClr val="000000"/>
                        </a:buClr>
                        <a:buFont typeface="Tahoma"/>
                        <a:buNone/>
                      </a:pPr>
                      <a:r>
                        <a:rPr lang="en-US" sz="1400" b="1" i="0" u="none" strike="noStrike" cap="none">
                          <a:solidFill>
                            <a:srgbClr val="000000"/>
                          </a:solidFill>
                          <a:latin typeface="Arial"/>
                          <a:ea typeface="Arial"/>
                          <a:cs typeface="Arial"/>
                          <a:sym typeface="Arial"/>
                        </a:rPr>
                        <a:t>Nom du badge</a:t>
                      </a:r>
                      <a:endParaRPr/>
                    </a:p>
                    <a:p>
                      <a:pPr marL="0" marR="0" lvl="0" indent="0" algn="ctr" rtl="0">
                        <a:lnSpc>
                          <a:spcPct val="98000"/>
                        </a:lnSpc>
                        <a:spcBef>
                          <a:spcPts val="300"/>
                        </a:spcBef>
                        <a:spcAft>
                          <a:spcPts val="0"/>
                        </a:spcAft>
                        <a:buClr>
                          <a:srgbClr val="000000"/>
                        </a:buClr>
                        <a:buFont typeface="Tahoma"/>
                        <a:buNone/>
                      </a:pPr>
                      <a:r>
                        <a:rPr lang="en-US" sz="1400" b="1" i="0" u="none" strike="noStrike" cap="none">
                          <a:solidFill>
                            <a:srgbClr val="000000"/>
                          </a:solidFill>
                          <a:latin typeface="Arial"/>
                          <a:ea typeface="Arial"/>
                          <a:cs typeface="Arial"/>
                          <a:sym typeface="Arial"/>
                        </a:rPr>
                        <a:t>TOUT AU LONG DU JEU</a:t>
                      </a:r>
                      <a:endParaRPr/>
                    </a:p>
                  </a:txBody>
                  <a:tcPr marL="90000" marR="90000" marT="50325" marB="46800">
                    <a:lnL w="2735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rgbClr val="EBB3DF"/>
                    </a:solidFill>
                  </a:tcPr>
                </a:tc>
                <a:tc>
                  <a:txBody>
                    <a:bodyPr/>
                    <a:lstStyle/>
                    <a:p>
                      <a:pPr marL="0" marR="0" lvl="0" indent="0" algn="ctr" rtl="0">
                        <a:lnSpc>
                          <a:spcPct val="98000"/>
                        </a:lnSpc>
                        <a:spcBef>
                          <a:spcPts val="0"/>
                        </a:spcBef>
                        <a:spcAft>
                          <a:spcPts val="0"/>
                        </a:spcAft>
                        <a:buClr>
                          <a:srgbClr val="000000"/>
                        </a:buClr>
                        <a:buFont typeface="Tahoma"/>
                        <a:buNone/>
                      </a:pPr>
                      <a:r>
                        <a:rPr lang="en-US" sz="1400" b="1" i="0" u="none" strike="noStrike" cap="none">
                          <a:solidFill>
                            <a:srgbClr val="000000"/>
                          </a:solidFill>
                          <a:latin typeface="Arial"/>
                          <a:ea typeface="Arial"/>
                          <a:cs typeface="Arial"/>
                          <a:sym typeface="Arial"/>
                        </a:rPr>
                        <a:t>Niveau de difficulté</a:t>
                      </a:r>
                      <a:endParaRPr sz="1400" b="1" i="0" u="none" strike="noStrike" cap="none">
                        <a:solidFill>
                          <a:srgbClr val="000000"/>
                        </a:solidFill>
                        <a:latin typeface="Arial"/>
                        <a:ea typeface="Arial"/>
                        <a:cs typeface="Arial"/>
                        <a:sym typeface="Arial"/>
                      </a:endParaRPr>
                    </a:p>
                  </a:txBody>
                  <a:tcPr marL="90000" marR="90000" marT="503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rgbClr val="EBB3DF"/>
                    </a:solidFill>
                  </a:tcPr>
                </a:tc>
                <a:tc>
                  <a:txBody>
                    <a:bodyPr/>
                    <a:lstStyle/>
                    <a:p>
                      <a:pPr marL="0" marR="0" lvl="0" indent="0" algn="ctr" rtl="0">
                        <a:lnSpc>
                          <a:spcPct val="98000"/>
                        </a:lnSpc>
                        <a:spcBef>
                          <a:spcPts val="0"/>
                        </a:spcBef>
                        <a:spcAft>
                          <a:spcPts val="0"/>
                        </a:spcAft>
                        <a:buClr>
                          <a:srgbClr val="000000"/>
                        </a:buClr>
                        <a:buFont typeface="Tahoma"/>
                        <a:buNone/>
                      </a:pPr>
                      <a:r>
                        <a:rPr lang="en-US" sz="1400" b="1" i="0" u="none" strike="noStrike" cap="none">
                          <a:solidFill>
                            <a:srgbClr val="000000"/>
                          </a:solidFill>
                          <a:latin typeface="Arial"/>
                          <a:ea typeface="Arial"/>
                          <a:cs typeface="Arial"/>
                          <a:sym typeface="Arial"/>
                        </a:rPr>
                        <a:t>Comment obtenir le badge?</a:t>
                      </a:r>
                      <a:endParaRPr/>
                    </a:p>
                  </a:txBody>
                  <a:tcPr marL="90000" marR="90000" marT="503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rgbClr val="EBB3DF"/>
                    </a:solidFill>
                  </a:tcPr>
                </a:tc>
              </a:tr>
              <a:tr h="397925">
                <a:tc rowSpan="3">
                  <a:txBody>
                    <a:bodyPr/>
                    <a:lstStyle/>
                    <a:p>
                      <a:pPr marL="0" marR="0" lvl="0" indent="0" algn="l" rtl="0">
                        <a:lnSpc>
                          <a:spcPct val="100000"/>
                        </a:lnSpc>
                        <a:spcBef>
                          <a:spcPts val="0"/>
                        </a:spcBef>
                        <a:spcAft>
                          <a:spcPts val="0"/>
                        </a:spcAft>
                        <a:buClr>
                          <a:srgbClr val="000000"/>
                        </a:buClr>
                        <a:buFont typeface="Arial"/>
                        <a:buNone/>
                      </a:pPr>
                      <a:r>
                        <a:rPr lang="en-US" sz="1200" b="1" i="0" u="none" strike="noStrike" cap="none">
                          <a:solidFill>
                            <a:srgbClr val="000000"/>
                          </a:solidFill>
                          <a:latin typeface="Arial"/>
                          <a:ea typeface="Arial"/>
                          <a:cs typeface="Arial"/>
                          <a:sym typeface="Arial"/>
                        </a:rPr>
                        <a:t>Badge orateur</a:t>
                      </a:r>
                      <a:endParaRPr sz="1200" b="1" i="0" u="none" strike="noStrike" cap="none">
                        <a:solidFill>
                          <a:srgbClr val="000000"/>
                        </a:solidFill>
                        <a:latin typeface="Arial"/>
                        <a:ea typeface="Arial"/>
                        <a:cs typeface="Arial"/>
                        <a:sym typeface="Arial"/>
                      </a:endParaRPr>
                    </a:p>
                  </a:txBody>
                  <a:tcPr marL="90000" marR="90000" marT="49825" marB="46800">
                    <a:lnL w="2735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rgbClr val="EBB3DF"/>
                    </a:solidFill>
                  </a:tcPr>
                </a:tc>
                <a:tc>
                  <a:txBody>
                    <a:bodyPr/>
                    <a:lstStyle/>
                    <a:p>
                      <a:pPr marL="0" marR="0" lvl="0" indent="0" algn="l" rtl="0">
                        <a:lnSpc>
                          <a:spcPct val="100000"/>
                        </a:lnSpc>
                        <a:spcBef>
                          <a:spcPts val="0"/>
                        </a:spcBef>
                        <a:spcAft>
                          <a:spcPts val="0"/>
                        </a:spcAft>
                        <a:buClr>
                          <a:srgbClr val="000000"/>
                        </a:buClr>
                        <a:buFont typeface="Arial"/>
                        <a:buNone/>
                      </a:pPr>
                      <a:r>
                        <a:rPr lang="en-US" sz="1200" b="1" i="1" u="none" strike="noStrike" cap="none">
                          <a:solidFill>
                            <a:srgbClr val="000000"/>
                          </a:solidFill>
                          <a:latin typeface="Arial"/>
                          <a:ea typeface="Arial"/>
                          <a:cs typeface="Arial"/>
                          <a:sym typeface="Arial"/>
                        </a:rPr>
                        <a:t>L’aspirant orateur</a:t>
                      </a:r>
                      <a:endParaRPr sz="1200" b="1" i="1" u="none" strike="noStrike" cap="none">
                        <a:solidFill>
                          <a:srgbClr val="000000"/>
                        </a:solidFill>
                        <a:latin typeface="Arial"/>
                        <a:ea typeface="Arial"/>
                        <a:cs typeface="Arial"/>
                        <a:sym typeface="Arial"/>
                      </a:endParaRPr>
                    </a:p>
                  </a:txBody>
                  <a:tcPr marL="90000" marR="90000" marT="498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chemeClr val="dk1"/>
                          </a:solidFill>
                          <a:latin typeface="Arial"/>
                          <a:ea typeface="Arial"/>
                          <a:cs typeface="Arial"/>
                          <a:sym typeface="Arial"/>
                        </a:rPr>
                        <a:t>S’exprime avec clarté et cohérence </a:t>
                      </a:r>
                      <a:endParaRPr sz="1100" b="0" i="0" u="none" strike="noStrike" cap="none">
                        <a:solidFill>
                          <a:srgbClr val="000000"/>
                        </a:solidFill>
                        <a:latin typeface="Arial"/>
                        <a:ea typeface="Arial"/>
                        <a:cs typeface="Arial"/>
                        <a:sym typeface="Arial"/>
                      </a:endParaRPr>
                    </a:p>
                  </a:txBody>
                  <a:tcPr marL="90000" marR="90000" marT="498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397925">
                <a:tc vMerge="1">
                  <a:txBody>
                    <a:bodyPr/>
                    <a:lstStyle/>
                    <a:p>
                      <a:endParaRPr lang="fr-FR"/>
                    </a:p>
                  </a:txBody>
                  <a:tcPr/>
                </a:tc>
                <a:tc>
                  <a:txBody>
                    <a:bodyPr/>
                    <a:lstStyle/>
                    <a:p>
                      <a:pPr marL="0" marR="0" lvl="0" indent="0" algn="l" rtl="0">
                        <a:lnSpc>
                          <a:spcPct val="100000"/>
                        </a:lnSpc>
                        <a:spcBef>
                          <a:spcPts val="0"/>
                        </a:spcBef>
                        <a:spcAft>
                          <a:spcPts val="0"/>
                        </a:spcAft>
                        <a:buClr>
                          <a:srgbClr val="000000"/>
                        </a:buClr>
                        <a:buFont typeface="Arial"/>
                        <a:buNone/>
                      </a:pPr>
                      <a:r>
                        <a:rPr lang="en-US" sz="1200" b="1" i="1" u="none" strike="noStrike" cap="none">
                          <a:solidFill>
                            <a:srgbClr val="000000"/>
                          </a:solidFill>
                          <a:latin typeface="Arial"/>
                          <a:ea typeface="Arial"/>
                          <a:cs typeface="Arial"/>
                          <a:sym typeface="Arial"/>
                        </a:rPr>
                        <a:t>L’habile conférencier</a:t>
                      </a:r>
                      <a:endParaRPr sz="1200" b="1" i="1" u="none" strike="noStrike" cap="none">
                        <a:solidFill>
                          <a:srgbClr val="000000"/>
                        </a:solidFill>
                        <a:latin typeface="Arial"/>
                        <a:ea typeface="Arial"/>
                        <a:cs typeface="Arial"/>
                        <a:sym typeface="Arial"/>
                      </a:endParaRPr>
                    </a:p>
                  </a:txBody>
                  <a:tcPr marL="90000" marR="90000" marT="498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chemeClr val="dk1"/>
                          </a:solidFill>
                          <a:latin typeface="Arial"/>
                          <a:ea typeface="Arial"/>
                          <a:cs typeface="Arial"/>
                          <a:sym typeface="Arial"/>
                        </a:rPr>
                        <a:t>Réussit à transmettre des informations précises et argumentées sans lire ses notes.</a:t>
                      </a:r>
                      <a:endParaRPr/>
                    </a:p>
                  </a:txBody>
                  <a:tcPr marL="90000" marR="90000" marT="498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397925">
                <a:tc vMerge="1">
                  <a:txBody>
                    <a:bodyPr/>
                    <a:lstStyle/>
                    <a:p>
                      <a:endParaRPr lang="fr-FR"/>
                    </a:p>
                  </a:txBody>
                  <a:tcPr/>
                </a:tc>
                <a:tc>
                  <a:txBody>
                    <a:bodyPr/>
                    <a:lstStyle/>
                    <a:p>
                      <a:pPr marL="0" marR="0" lvl="0" indent="0" algn="l" rtl="0">
                        <a:lnSpc>
                          <a:spcPct val="100000"/>
                        </a:lnSpc>
                        <a:spcBef>
                          <a:spcPts val="0"/>
                        </a:spcBef>
                        <a:spcAft>
                          <a:spcPts val="0"/>
                        </a:spcAft>
                        <a:buClr>
                          <a:srgbClr val="000000"/>
                        </a:buClr>
                        <a:buFont typeface="Arial"/>
                        <a:buNone/>
                      </a:pPr>
                      <a:r>
                        <a:rPr lang="en-US" sz="1200" b="1" i="1" u="none" strike="noStrike" cap="none">
                          <a:solidFill>
                            <a:srgbClr val="000000"/>
                          </a:solidFill>
                          <a:latin typeface="Arial"/>
                          <a:ea typeface="Arial"/>
                          <a:cs typeface="Arial"/>
                          <a:sym typeface="Arial"/>
                        </a:rPr>
                        <a:t>L’intervenant charismatique</a:t>
                      </a:r>
                      <a:endParaRPr sz="1200" b="1" i="1" u="none" strike="noStrike" cap="none">
                        <a:solidFill>
                          <a:srgbClr val="000000"/>
                        </a:solidFill>
                        <a:latin typeface="Arial"/>
                        <a:ea typeface="Arial"/>
                        <a:cs typeface="Arial"/>
                        <a:sym typeface="Arial"/>
                      </a:endParaRPr>
                    </a:p>
                  </a:txBody>
                  <a:tcPr marL="90000" marR="90000" marT="498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chemeClr val="dk1"/>
                          </a:solidFill>
                          <a:latin typeface="Arial"/>
                          <a:ea typeface="Arial"/>
                          <a:cs typeface="Arial"/>
                          <a:sym typeface="Arial"/>
                        </a:rPr>
                        <a:t>Réussit à convaincre et à captiver son auditoire et sait répondre aux questions avec pertinence </a:t>
                      </a:r>
                      <a:endParaRPr/>
                    </a:p>
                  </a:txBody>
                  <a:tcPr marL="90000" marR="90000" marT="498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641350">
                <a:tc rowSpan="3">
                  <a:txBody>
                    <a:bodyPr/>
                    <a:lstStyle/>
                    <a:p>
                      <a:pPr marL="0" marR="0" lvl="0" indent="0" algn="l" rtl="0">
                        <a:lnSpc>
                          <a:spcPct val="98000"/>
                        </a:lnSpc>
                        <a:spcBef>
                          <a:spcPts val="0"/>
                        </a:spcBef>
                        <a:spcAft>
                          <a:spcPts val="0"/>
                        </a:spcAft>
                        <a:buClr>
                          <a:srgbClr val="000000"/>
                        </a:buClr>
                        <a:buFont typeface="Tahoma"/>
                        <a:buNone/>
                      </a:pPr>
                      <a:r>
                        <a:rPr lang="en-US" sz="1200" b="1" i="0" u="none" strike="noStrike" cap="none">
                          <a:solidFill>
                            <a:srgbClr val="000000"/>
                          </a:solidFill>
                          <a:latin typeface="Arial"/>
                          <a:ea typeface="Arial"/>
                          <a:cs typeface="Arial"/>
                          <a:sym typeface="Arial"/>
                        </a:rPr>
                        <a:t>Badge Team</a:t>
                      </a:r>
                      <a:endParaRPr/>
                    </a:p>
                  </a:txBody>
                  <a:tcPr marL="90000" marR="90000" marT="49825" marB="46800">
                    <a:lnL w="2735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27350" cap="flat" cmpd="sng">
                      <a:solidFill>
                        <a:srgbClr val="000000"/>
                      </a:solidFill>
                      <a:prstDash val="solid"/>
                      <a:round/>
                      <a:headEnd type="none" w="sm" len="sm"/>
                      <a:tailEnd type="none" w="sm" len="sm"/>
                    </a:lnB>
                    <a:solidFill>
                      <a:srgbClr val="EBB3DF"/>
                    </a:solidFill>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La communauté de l’anneau</a:t>
                      </a:r>
                      <a:endParaRPr/>
                    </a:p>
                  </a:txBody>
                  <a:tcPr marL="90000" marR="90000" marT="498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Partage parfaitement égalitaire du temps de parole au moment de la présentation.</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a:txBody>
                  <a:tcPr marL="90000" marR="90000" marT="498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479425">
                <a:tc vMerge="1">
                  <a:txBody>
                    <a:bodyPr/>
                    <a:lstStyle/>
                    <a:p>
                      <a:endParaRPr lang="fr-FR"/>
                    </a:p>
                  </a:txBody>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Gryffondor</a:t>
                      </a:r>
                      <a:endParaRPr/>
                    </a:p>
                  </a:txBody>
                  <a:tcPr marL="90000" marR="90000" marT="498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Partage équitable des tâches et bonne dynamique du groupe OU utilisation d’un outil numérique collaboratif.</a:t>
                      </a:r>
                      <a:endParaRPr/>
                    </a:p>
                  </a:txBody>
                  <a:tcPr marL="90000" marR="90000" marT="498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11500" cap="flat" cmpd="sng">
                      <a:solidFill>
                        <a:srgbClr val="000000"/>
                      </a:solidFill>
                      <a:prstDash val="solid"/>
                      <a:round/>
                      <a:headEnd type="none" w="sm" len="sm"/>
                      <a:tailEnd type="none" w="sm" len="sm"/>
                    </a:lnB>
                    <a:solidFill>
                      <a:schemeClr val="lt1"/>
                    </a:solidFill>
                  </a:tcPr>
                </a:tc>
              </a:tr>
              <a:tr h="479425">
                <a:tc vMerge="1">
                  <a:txBody>
                    <a:bodyPr/>
                    <a:lstStyle/>
                    <a:p>
                      <a:endParaRPr lang="fr-FR"/>
                    </a:p>
                  </a:txBody>
                  <a:tcPr/>
                </a:tc>
                <a:tc>
                  <a:txBody>
                    <a:bodyPr/>
                    <a:lstStyle/>
                    <a:p>
                      <a:pPr marL="0" marR="0" lvl="0" indent="0" algn="l" rtl="0">
                        <a:lnSpc>
                          <a:spcPct val="98000"/>
                        </a:lnSpc>
                        <a:spcBef>
                          <a:spcPts val="0"/>
                        </a:spcBef>
                        <a:spcAft>
                          <a:spcPts val="0"/>
                        </a:spcAft>
                        <a:buClr>
                          <a:srgbClr val="000000"/>
                        </a:buClr>
                        <a:buFont typeface="Tahoma"/>
                        <a:buNone/>
                      </a:pPr>
                      <a:r>
                        <a:rPr lang="en-US" sz="1200" b="1" i="1" u="none" strike="noStrike" cap="none">
                          <a:solidFill>
                            <a:srgbClr val="000000"/>
                          </a:solidFill>
                          <a:latin typeface="Arial"/>
                          <a:ea typeface="Arial"/>
                          <a:cs typeface="Arial"/>
                          <a:sym typeface="Arial"/>
                        </a:rPr>
                        <a:t>The Avengers</a:t>
                      </a:r>
                      <a:endParaRPr/>
                    </a:p>
                  </a:txBody>
                  <a:tcPr marL="90000" marR="90000" marT="49825" marB="46800">
                    <a:lnL w="11500" cap="flat" cmpd="sng">
                      <a:solidFill>
                        <a:srgbClr val="000000"/>
                      </a:solidFill>
                      <a:prstDash val="solid"/>
                      <a:round/>
                      <a:headEnd type="none" w="sm" len="sm"/>
                      <a:tailEnd type="none" w="sm" len="sm"/>
                    </a:lnL>
                    <a:lnR w="1150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2735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98000"/>
                        </a:lnSpc>
                        <a:spcBef>
                          <a:spcPts val="0"/>
                        </a:spcBef>
                        <a:spcAft>
                          <a:spcPts val="0"/>
                        </a:spcAft>
                        <a:buClr>
                          <a:srgbClr val="000000"/>
                        </a:buClr>
                        <a:buFont typeface="Tahoma"/>
                        <a:buNone/>
                      </a:pPr>
                      <a:r>
                        <a:rPr lang="en-US" sz="1200" b="0" i="0" u="none" strike="noStrike" cap="none">
                          <a:solidFill>
                            <a:srgbClr val="000000"/>
                          </a:solidFill>
                          <a:latin typeface="Arial"/>
                          <a:ea typeface="Arial"/>
                          <a:cs typeface="Arial"/>
                          <a:sym typeface="Arial"/>
                        </a:rPr>
                        <a:t>Bonne évolution de la dynamique de groupe.</a:t>
                      </a:r>
                      <a:endParaRPr/>
                    </a:p>
                  </a:txBody>
                  <a:tcPr marL="90000" marR="90000" marT="49825" marB="46800">
                    <a:lnL w="11500" cap="flat" cmpd="sng">
                      <a:solidFill>
                        <a:srgbClr val="000000"/>
                      </a:solidFill>
                      <a:prstDash val="solid"/>
                      <a:round/>
                      <a:headEnd type="none" w="sm" len="sm"/>
                      <a:tailEnd type="none" w="sm" len="sm"/>
                    </a:lnL>
                    <a:lnR w="27350" cap="flat" cmpd="sng">
                      <a:solidFill>
                        <a:srgbClr val="000000"/>
                      </a:solidFill>
                      <a:prstDash val="solid"/>
                      <a:round/>
                      <a:headEnd type="none" w="sm" len="sm"/>
                      <a:tailEnd type="none" w="sm" len="sm"/>
                    </a:lnR>
                    <a:lnT w="11500" cap="flat" cmpd="sng">
                      <a:solidFill>
                        <a:srgbClr val="000000"/>
                      </a:solidFill>
                      <a:prstDash val="solid"/>
                      <a:round/>
                      <a:headEnd type="none" w="sm" len="sm"/>
                      <a:tailEnd type="none" w="sm" len="sm"/>
                    </a:lnT>
                    <a:lnB w="27350" cap="flat" cmpd="sng">
                      <a:solidFill>
                        <a:srgbClr val="000000"/>
                      </a:solidFill>
                      <a:prstDash val="solid"/>
                      <a:round/>
                      <a:headEnd type="none" w="sm" len="sm"/>
                      <a:tailEnd type="none" w="sm" len="sm"/>
                    </a:lnB>
                    <a:solidFill>
                      <a:schemeClr val="lt1"/>
                    </a:solidFill>
                  </a:tcPr>
                </a:tc>
              </a:tr>
            </a:tbl>
          </a:graphicData>
        </a:graphic>
      </p:graphicFrame>
      <p:pic>
        <p:nvPicPr>
          <p:cNvPr id="212" name="Shape 212"/>
          <p:cNvPicPr preferRelativeResize="0"/>
          <p:nvPr/>
        </p:nvPicPr>
        <p:blipFill rotWithShape="1">
          <a:blip r:embed="rId3">
            <a:alphaModFix/>
          </a:blip>
          <a:srcRect/>
          <a:stretch/>
        </p:blipFill>
        <p:spPr>
          <a:xfrm>
            <a:off x="504525" y="4109534"/>
            <a:ext cx="866774" cy="876300"/>
          </a:xfrm>
          <a:prstGeom prst="rect">
            <a:avLst/>
          </a:prstGeom>
          <a:noFill/>
          <a:ln>
            <a:noFill/>
          </a:ln>
        </p:spPr>
      </p:pic>
      <p:pic>
        <p:nvPicPr>
          <p:cNvPr id="213" name="Shape 213"/>
          <p:cNvPicPr preferRelativeResize="0"/>
          <p:nvPr/>
        </p:nvPicPr>
        <p:blipFill rotWithShape="1">
          <a:blip r:embed="rId4">
            <a:alphaModFix/>
          </a:blip>
          <a:srcRect/>
          <a:stretch/>
        </p:blipFill>
        <p:spPr>
          <a:xfrm>
            <a:off x="2843209" y="3963791"/>
            <a:ext cx="304799" cy="323850"/>
          </a:xfrm>
          <a:prstGeom prst="rect">
            <a:avLst/>
          </a:prstGeom>
          <a:noFill/>
          <a:ln>
            <a:noFill/>
          </a:ln>
        </p:spPr>
      </p:pic>
      <p:pic>
        <p:nvPicPr>
          <p:cNvPr id="214" name="Shape 214"/>
          <p:cNvPicPr preferRelativeResize="0"/>
          <p:nvPr/>
        </p:nvPicPr>
        <p:blipFill rotWithShape="1">
          <a:blip r:embed="rId5">
            <a:alphaModFix/>
          </a:blip>
          <a:srcRect/>
          <a:stretch/>
        </p:blipFill>
        <p:spPr>
          <a:xfrm>
            <a:off x="2843209" y="4386817"/>
            <a:ext cx="304799" cy="323850"/>
          </a:xfrm>
          <a:prstGeom prst="rect">
            <a:avLst/>
          </a:prstGeom>
          <a:noFill/>
          <a:ln>
            <a:noFill/>
          </a:ln>
        </p:spPr>
      </p:pic>
      <p:pic>
        <p:nvPicPr>
          <p:cNvPr id="215" name="Shape 215"/>
          <p:cNvPicPr preferRelativeResize="0"/>
          <p:nvPr/>
        </p:nvPicPr>
        <p:blipFill rotWithShape="1">
          <a:blip r:embed="rId6">
            <a:alphaModFix/>
          </a:blip>
          <a:srcRect/>
          <a:stretch/>
        </p:blipFill>
        <p:spPr>
          <a:xfrm>
            <a:off x="2843209" y="4871295"/>
            <a:ext cx="304799" cy="323850"/>
          </a:xfrm>
          <a:prstGeom prst="rect">
            <a:avLst/>
          </a:prstGeom>
          <a:noFill/>
          <a:ln>
            <a:noFill/>
          </a:ln>
        </p:spPr>
      </p:pic>
      <p:pic>
        <p:nvPicPr>
          <p:cNvPr id="216" name="Shape 216" descr="Afficher l'image d'origine"/>
          <p:cNvPicPr preferRelativeResize="0"/>
          <p:nvPr/>
        </p:nvPicPr>
        <p:blipFill rotWithShape="1">
          <a:blip r:embed="rId7">
            <a:alphaModFix/>
          </a:blip>
          <a:srcRect/>
          <a:stretch/>
        </p:blipFill>
        <p:spPr>
          <a:xfrm>
            <a:off x="504525" y="2746231"/>
            <a:ext cx="1023938" cy="612602"/>
          </a:xfrm>
          <a:prstGeom prst="rect">
            <a:avLst/>
          </a:prstGeom>
          <a:noFill/>
          <a:ln>
            <a:noFill/>
          </a:ln>
        </p:spPr>
      </p:pic>
    </p:spTree>
  </p:cSld>
  <p:clrMapOvr>
    <a:masterClrMapping/>
  </p:clrMapOvr>
  <p:transition spd="med">
    <p:fade thruBlk="1"/>
  </p:transition>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1610</Words>
  <Application>Microsoft Office PowerPoint</Application>
  <PresentationFormat>Affichage à l'écran (4:3)</PresentationFormat>
  <Paragraphs>415</Paragraphs>
  <Slides>30</Slides>
  <Notes>30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30</vt:i4>
      </vt:variant>
    </vt:vector>
  </HeadingPairs>
  <TitlesOfParts>
    <vt:vector size="37" baseType="lpstr">
      <vt:lpstr>Arial</vt:lpstr>
      <vt:lpstr>Times New Roman</vt:lpstr>
      <vt:lpstr>Noto Sans Symbols</vt:lpstr>
      <vt:lpstr>Kaushan Script</vt:lpstr>
      <vt:lpstr>Tahoma</vt:lpstr>
      <vt:lpstr>Schoolbell</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Rabatel Jean pierre</dc:creator>
  <cp:lastModifiedBy>Guillaume Leslie</cp:lastModifiedBy>
  <cp:revision>2</cp:revision>
  <dcterms:modified xsi:type="dcterms:W3CDTF">2018-06-19T12:23:52Z</dcterms:modified>
</cp:coreProperties>
</file>