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68" r:id="rId2"/>
  </p:sldIdLst>
  <p:sldSz cx="9144000" cy="6858000" type="screen4x3"/>
  <p:notesSz cx="6797675" cy="9872663"/>
  <p:embeddedFontLst>
    <p:embeddedFont>
      <p:font typeface="Kaushan Script" panose="020B0604020202020204" charset="0"/>
      <p:regular r:id="rId4"/>
    </p:embeddedFont>
    <p:embeddedFont>
      <p:font typeface="Tahoma" panose="020B0604030504040204" pitchFamily="34" charset="0"/>
      <p:regular r:id="rId5"/>
      <p:bold r:id="rId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AC32C743-C013-460E-8E40-DC3A0ED97C06}">
  <a:tblStyle styleId="{AC32C743-C013-460E-8E40-DC3A0ED97C0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4" d="100"/>
          <a:sy n="54" d="100"/>
        </p:scale>
        <p:origin x="-365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797674" cy="9872662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" name="Google Shape;4;n"/>
          <p:cNvSpPr txBox="1"/>
          <p:nvPr/>
        </p:nvSpPr>
        <p:spPr>
          <a:xfrm>
            <a:off x="0" y="0"/>
            <a:ext cx="2946399" cy="49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Google Shape;5;n"/>
          <p:cNvSpPr txBox="1">
            <a:spLocks noGrp="1"/>
          </p:cNvSpPr>
          <p:nvPr>
            <p:ph type="dt" idx="10"/>
          </p:nvPr>
        </p:nvSpPr>
        <p:spPr>
          <a:xfrm>
            <a:off x="3849687" y="0"/>
            <a:ext cx="2944811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12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sz="1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sz="1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sz="1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sz="1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sz="1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sz="1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sz="1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sz="1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" name="Google Shape;6;n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5537" cy="370204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6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7" name="Google Shape;7;n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7187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/>
          <p:nvPr/>
        </p:nvSpPr>
        <p:spPr>
          <a:xfrm>
            <a:off x="0" y="9377361"/>
            <a:ext cx="2946399" cy="49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" name="Google Shape;9;n"/>
          <p:cNvSpPr txBox="1">
            <a:spLocks noGrp="1"/>
          </p:cNvSpPr>
          <p:nvPr>
            <p:ph type="sldNum" idx="12"/>
          </p:nvPr>
        </p:nvSpPr>
        <p:spPr>
          <a:xfrm>
            <a:off x="3849687" y="9377361"/>
            <a:ext cx="2944811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‹N°›</a:t>
            </a:fld>
            <a:endParaRPr sz="1200" b="0" i="0" u="none" strike="noStrike" cap="none">
              <a:solidFill>
                <a:srgbClr val="000000"/>
              </a:solidFill>
              <a:latin typeface="Kaushan Script"/>
              <a:ea typeface="Kaushan Script"/>
              <a:cs typeface="Kaushan Script"/>
              <a:sym typeface="Kaushan Script"/>
            </a:endParaRPr>
          </a:p>
        </p:txBody>
      </p:sp>
    </p:spTree>
    <p:extLst>
      <p:ext uri="{BB962C8B-B14F-4D97-AF65-F5344CB8AC3E}">
        <p14:creationId xmlns:p14="http://schemas.microsoft.com/office/powerpoint/2010/main" val="34631586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:notes"/>
          <p:cNvSpPr txBox="1">
            <a:spLocks noGrp="1"/>
          </p:cNvSpPr>
          <p:nvPr>
            <p:ph type="dt" idx="10"/>
          </p:nvPr>
        </p:nvSpPr>
        <p:spPr>
          <a:xfrm>
            <a:off x="3849687" y="0"/>
            <a:ext cx="2944811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31/01/16</a:t>
            </a:r>
            <a:endParaRPr/>
          </a:p>
        </p:txBody>
      </p:sp>
      <p:sp>
        <p:nvSpPr>
          <p:cNvPr id="259" name="Google Shape;259;p28:notes"/>
          <p:cNvSpPr txBox="1"/>
          <p:nvPr/>
        </p:nvSpPr>
        <p:spPr>
          <a:xfrm>
            <a:off x="3849687" y="0"/>
            <a:ext cx="2944811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31/01/16</a:t>
            </a:r>
            <a:endParaRPr/>
          </a:p>
        </p:txBody>
      </p:sp>
      <p:sp>
        <p:nvSpPr>
          <p:cNvPr id="260" name="Google Shape;260;p28:notes"/>
          <p:cNvSpPr txBox="1"/>
          <p:nvPr/>
        </p:nvSpPr>
        <p:spPr>
          <a:xfrm>
            <a:off x="3849687" y="9377361"/>
            <a:ext cx="2944811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Kaushan Script"/>
              <a:ea typeface="Kaushan Script"/>
              <a:cs typeface="Kaushan Script"/>
              <a:sym typeface="Kaushan Script"/>
            </a:endParaRPr>
          </a:p>
        </p:txBody>
      </p:sp>
      <p:sp>
        <p:nvSpPr>
          <p:cNvPr id="261" name="Google Shape;26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62" name="Google Shape;262;p28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74" cy="4443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1" cy="47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5pPr>
            <a:lvl6pPr marL="2514600" marR="0" lvl="5" indent="-2286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6pPr>
            <a:lvl7pPr marL="2971800" marR="0" lvl="6" indent="-2286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7pPr>
            <a:lvl8pPr marL="3429000" marR="0" lvl="7" indent="-2286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8pPr>
            <a:lvl9pPr marL="3886200" marR="0" lvl="8" indent="-2286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2" cy="4524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32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2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2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20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20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20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20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20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20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1" cy="47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5pPr>
            <a:lvl6pPr marL="2514600" marR="0" lvl="5" indent="-2286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6pPr>
            <a:lvl7pPr marL="2971800" marR="0" lvl="6" indent="-2286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7pPr>
            <a:lvl8pPr marL="3429000" marR="0" lvl="7" indent="-2286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8pPr>
            <a:lvl9pPr marL="3886200" marR="0" lvl="8" indent="-2286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1" cy="47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 rot="5400000">
            <a:off x="4732338" y="2171699"/>
            <a:ext cx="5849936" cy="205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5pPr>
            <a:lvl6pPr marL="2514600" marR="0" lvl="5" indent="-2286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6pPr>
            <a:lvl7pPr marL="2971800" marR="0" lvl="6" indent="-2286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7pPr>
            <a:lvl8pPr marL="3429000" marR="0" lvl="7" indent="-2286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8pPr>
            <a:lvl9pPr marL="3886200" marR="0" lvl="8" indent="-2286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 rot="5400000">
            <a:off x="542131" y="189706"/>
            <a:ext cx="5849936" cy="6019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32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2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2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20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20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20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20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20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20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1" cy="47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5pPr>
            <a:lvl6pPr marL="2514600" marR="0" lvl="5" indent="-2286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6pPr>
            <a:lvl7pPr marL="2971800" marR="0" lvl="6" indent="-2286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7pPr>
            <a:lvl8pPr marL="3429000" marR="0" lvl="7" indent="-2286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8pPr>
            <a:lvl9pPr marL="3886200" marR="0" lvl="8" indent="-2286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4374" cy="822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32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2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2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20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20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20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20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20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20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1" cy="47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2000" b="1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5pPr>
            <a:lvl6pPr marL="2514600" marR="0" lvl="5" indent="-2286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6pPr>
            <a:lvl7pPr marL="2971800" marR="0" lvl="6" indent="-2286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7pPr>
            <a:lvl8pPr marL="3429000" marR="0" lvl="7" indent="-2286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8pPr>
            <a:lvl9pPr marL="3886200" marR="0" lvl="8" indent="-2286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1" cy="47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2000" b="1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5pPr>
            <a:lvl6pPr marL="2514600" marR="0" lvl="5" indent="-2286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6pPr>
            <a:lvl7pPr marL="2971800" marR="0" lvl="6" indent="-2286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7pPr>
            <a:lvl8pPr marL="3429000" marR="0" lvl="7" indent="-2286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8pPr>
            <a:lvl9pPr marL="3886200" marR="0" lvl="8" indent="-2286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32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2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2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20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20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20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20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20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20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1" cy="47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5pPr>
            <a:lvl6pPr marL="2514600" marR="0" lvl="5" indent="-2286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6pPr>
            <a:lvl7pPr marL="2971800" marR="0" lvl="6" indent="-2286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7pPr>
            <a:lvl8pPr marL="3429000" marR="0" lvl="7" indent="-2286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8pPr>
            <a:lvl9pPr marL="3886200" marR="0" lvl="8" indent="-2286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1" cy="47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5pPr>
            <a:lvl6pPr marL="2514600" marR="0" lvl="5" indent="-2286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6pPr>
            <a:lvl7pPr marL="2971800" marR="0" lvl="6" indent="-2286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7pPr>
            <a:lvl8pPr marL="3429000" marR="0" lvl="7" indent="-2286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8pPr>
            <a:lvl9pPr marL="3886200" marR="0" lvl="8" indent="-2286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2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20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1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16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16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16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16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16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16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2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20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1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16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16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16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16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16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16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1" cy="47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5pPr>
            <a:lvl6pPr marL="2514600" marR="0" lvl="5" indent="-2286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6pPr>
            <a:lvl7pPr marL="2971800" marR="0" lvl="6" indent="-2286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7pPr>
            <a:lvl8pPr marL="3429000" marR="0" lvl="7" indent="-2286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8pPr>
            <a:lvl9pPr marL="3886200" marR="0" lvl="8" indent="-2286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7013" cy="4524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2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2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20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1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1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1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1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1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1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2"/>
          </p:nvPr>
        </p:nvSpPr>
        <p:spPr>
          <a:xfrm>
            <a:off x="4646612" y="1600200"/>
            <a:ext cx="4038599" cy="4524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2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2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20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1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1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1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1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1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1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1" cy="47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-tête de section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000" b="1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5pPr>
            <a:lvl6pPr marL="2514600" marR="0" lvl="5" indent="-2286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6pPr>
            <a:lvl7pPr marL="2971800" marR="0" lvl="6" indent="-2286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7pPr>
            <a:lvl8pPr marL="3429000" marR="0" lvl="7" indent="-2286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8pPr>
            <a:lvl9pPr marL="3886200" marR="0" lvl="8" indent="-2286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1" cy="47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5pPr>
            <a:lvl6pPr marL="2514600" marR="0" lvl="5" indent="-2286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6pPr>
            <a:lvl7pPr marL="2971800" marR="0" lvl="6" indent="-2286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7pPr>
            <a:lvl8pPr marL="3429000" marR="0" lvl="7" indent="-2286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8pPr>
            <a:lvl9pPr marL="3886200" marR="0" lvl="8" indent="-2286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4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2" cy="4524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32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2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24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20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20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20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20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20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ushan Script"/>
              <a:buNone/>
              <a:defRPr sz="20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/>
          <p:nvPr/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Google Shape;14;p1"/>
          <p:cNvSpPr txBox="1"/>
          <p:nvPr/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1" cy="47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  <a:defRPr sz="4800" b="0" i="0" u="none" strike="noStrike" cap="none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5"/>
          <p:cNvSpPr txBox="1"/>
          <p:nvPr/>
        </p:nvSpPr>
        <p:spPr>
          <a:xfrm>
            <a:off x="8109585" y="829213"/>
            <a:ext cx="876300" cy="307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Kaushan Script"/>
              <a:buNone/>
            </a:pPr>
            <a:r>
              <a:rPr lang="en-US" sz="1400" b="0" i="0" u="none" strike="noStrike" cap="none" dirty="0" err="1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Niveau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 1</a:t>
            </a:r>
            <a:endParaRPr dirty="0"/>
          </a:p>
        </p:txBody>
      </p:sp>
      <p:sp>
        <p:nvSpPr>
          <p:cNvPr id="266" name="Google Shape;266;p25"/>
          <p:cNvSpPr txBox="1"/>
          <p:nvPr/>
        </p:nvSpPr>
        <p:spPr>
          <a:xfrm>
            <a:off x="650647" y="1857057"/>
            <a:ext cx="8148865" cy="1273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Char char="•"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Mission :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Créer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votre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entreprise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lang="en-US" sz="1200" b="1" dirty="0"/>
              <a:t>Avec </a:t>
            </a:r>
            <a:r>
              <a:rPr lang="en-US" sz="1200" b="1" dirty="0" err="1"/>
              <a:t>vos</a:t>
            </a:r>
            <a:r>
              <a:rPr lang="en-US" sz="1200" b="1" dirty="0"/>
              <a:t> </a:t>
            </a:r>
            <a:r>
              <a:rPr lang="en-US" sz="1200" b="1" dirty="0" err="1"/>
              <a:t>partenaires</a:t>
            </a:r>
            <a:r>
              <a:rPr lang="en-US" sz="1200" b="1" dirty="0"/>
              <a:t>, </a:t>
            </a:r>
            <a:r>
              <a:rPr lang="en-US" sz="1200" b="1" dirty="0" err="1"/>
              <a:t>vous</a:t>
            </a:r>
            <a:r>
              <a:rPr lang="en-US" sz="1200" b="1" dirty="0"/>
              <a:t> </a:t>
            </a:r>
            <a:r>
              <a:rPr lang="en-US" sz="1200" b="1" dirty="0" err="1"/>
              <a:t>devez</a:t>
            </a:r>
            <a:r>
              <a:rPr lang="en-US" sz="1200" b="1" dirty="0"/>
              <a:t> </a:t>
            </a:r>
            <a:r>
              <a:rPr lang="en-US" sz="1200" b="1" dirty="0" err="1"/>
              <a:t>monter</a:t>
            </a:r>
            <a:r>
              <a:rPr lang="en-US" sz="1200" b="1" dirty="0"/>
              <a:t> </a:t>
            </a:r>
            <a:r>
              <a:rPr lang="en-US" sz="1200" b="1" dirty="0" err="1"/>
              <a:t>une</a:t>
            </a:r>
            <a:r>
              <a:rPr lang="en-US" sz="1200" b="1" dirty="0"/>
              <a:t> </a:t>
            </a:r>
            <a:r>
              <a:rPr lang="en-US" sz="1200" b="1" dirty="0" err="1"/>
              <a:t>entreprise</a:t>
            </a:r>
            <a:r>
              <a:rPr lang="en-US" sz="1200" b="1" dirty="0"/>
              <a:t> qui </a:t>
            </a:r>
            <a:r>
              <a:rPr lang="en-US" sz="1200" b="1" dirty="0" err="1"/>
              <a:t>produit</a:t>
            </a:r>
            <a:r>
              <a:rPr lang="en-US" sz="1200" b="1" dirty="0"/>
              <a:t> un </a:t>
            </a:r>
            <a:r>
              <a:rPr lang="en-US" sz="1200" b="1" dirty="0" err="1"/>
              <a:t>ou</a:t>
            </a:r>
            <a:r>
              <a:rPr lang="en-US" sz="1200" b="1" dirty="0"/>
              <a:t> </a:t>
            </a:r>
            <a:r>
              <a:rPr lang="en-US" sz="1200" b="1" dirty="0" err="1"/>
              <a:t>plusieurs</a:t>
            </a:r>
            <a:r>
              <a:rPr lang="en-US" sz="1200" b="1" dirty="0"/>
              <a:t> </a:t>
            </a:r>
            <a:r>
              <a:rPr lang="en-US" sz="1200" b="1" dirty="0" err="1"/>
              <a:t>produits</a:t>
            </a:r>
            <a:r>
              <a:rPr lang="en-US" sz="1200" b="1" dirty="0"/>
              <a:t> </a:t>
            </a:r>
            <a:r>
              <a:rPr lang="en-US" sz="1200" b="1" dirty="0" err="1"/>
              <a:t>alimentaires</a:t>
            </a:r>
            <a:r>
              <a:rPr lang="en-US" sz="1200" b="1" dirty="0"/>
              <a:t> à base </a:t>
            </a:r>
            <a:r>
              <a:rPr lang="en-US" sz="1200" b="1" dirty="0" err="1"/>
              <a:t>d’insectes</a:t>
            </a:r>
            <a:r>
              <a:rPr lang="en-US" sz="1200" b="1" dirty="0"/>
              <a:t>. </a:t>
            </a:r>
          </a:p>
          <a:p>
            <a:pPr marL="457200" marR="0" lvl="1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lang="en-US" sz="1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Contrainte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lang="en-US" sz="1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votre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entreprise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doit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élever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les </a:t>
            </a:r>
            <a:r>
              <a:rPr lang="en-US" sz="1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insectes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US" sz="1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forment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la matière première de </a:t>
            </a:r>
            <a:r>
              <a:rPr lang="en-US" sz="1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votre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produit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</a:p>
          <a:p>
            <a:pPr marL="457200" marR="0" lvl="1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endParaRPr lang="en-US"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endParaRPr lang="en-US" sz="1600" b="1" dirty="0"/>
          </a:p>
          <a:p>
            <a:pPr marL="457200" marR="0" lvl="1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endParaRPr lang="en-US" sz="1600" b="1" dirty="0"/>
          </a:p>
          <a:p>
            <a:pPr marL="457200" marR="0" lvl="1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endParaRPr lang="en-US" sz="1600" b="1" dirty="0"/>
          </a:p>
          <a:p>
            <a:pPr marL="457200" marR="0" lvl="1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endParaRPr lang="en-US" sz="1600" b="1" dirty="0"/>
          </a:p>
          <a:p>
            <a:pPr marL="914400" marR="0" lvl="2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Tahoma"/>
              <a:buNone/>
            </a:pP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endParaRPr dirty="0"/>
          </a:p>
        </p:txBody>
      </p:sp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xmlns="" id="{3EF02B30-383F-4D24-9B48-04692FB138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210458"/>
              </p:ext>
            </p:extLst>
          </p:nvPr>
        </p:nvGraphicFramePr>
        <p:xfrm>
          <a:off x="662940" y="5542280"/>
          <a:ext cx="7924800" cy="944880"/>
        </p:xfrm>
        <a:graphic>
          <a:graphicData uri="http://schemas.openxmlformats.org/drawingml/2006/table">
            <a:tbl>
              <a:tblPr firstRow="1" bandRow="1">
                <a:tableStyleId>{AC32C743-C013-460E-8E40-DC3A0ED97C06}</a:tableStyleId>
              </a:tblPr>
              <a:tblGrid>
                <a:gridCol w="2808124">
                  <a:extLst>
                    <a:ext uri="{9D8B030D-6E8A-4147-A177-3AD203B41FA5}">
                      <a16:colId xmlns:a16="http://schemas.microsoft.com/office/drawing/2014/main" xmlns="" val="336391167"/>
                    </a:ext>
                  </a:extLst>
                </a:gridCol>
                <a:gridCol w="5116676">
                  <a:extLst>
                    <a:ext uri="{9D8B030D-6E8A-4147-A177-3AD203B41FA5}">
                      <a16:colId xmlns:a16="http://schemas.microsoft.com/office/drawing/2014/main" xmlns="" val="1039942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pPr algn="ctr"/>
                      <a:r>
                        <a:rPr lang="fr-FR" b="1" dirty="0"/>
                        <a:t>     Badge</a:t>
                      </a:r>
                    </a:p>
                    <a:p>
                      <a:pPr algn="ctr"/>
                      <a:r>
                        <a:rPr lang="fr-FR" b="1" dirty="0"/>
                        <a:t>        marmite d’insecte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Répondre aux questions suivantes à propos de votre insecte 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A quel stade de développement peut-on le déguster ?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Quel est l’intérêt nutritionnel de l’insecte choisi 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477731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0F8DFCF4-F765-4DE4-83E7-1F5F6D857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47" y="5646419"/>
            <a:ext cx="743813" cy="743813"/>
          </a:xfrm>
          <a:prstGeom prst="rect">
            <a:avLst/>
          </a:prstGeom>
        </p:spPr>
      </p:pic>
      <p:pic>
        <p:nvPicPr>
          <p:cNvPr id="16" name="Google Shape;283;p26" descr="C:\Users\LK\Documents\Lucile\Insectophagia\2016-2017\Mission4.JPG">
            <a:extLst>
              <a:ext uri="{FF2B5EF4-FFF2-40B4-BE49-F238E27FC236}">
                <a16:creationId xmlns:a16="http://schemas.microsoft.com/office/drawing/2014/main" xmlns="" id="{D93E7338-37F7-4822-92CB-FC03B57954E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14" b="41052"/>
          <a:stretch/>
        </p:blipFill>
        <p:spPr>
          <a:xfrm>
            <a:off x="242093" y="3113723"/>
            <a:ext cx="8766494" cy="199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E1ABAE7A-4136-456B-BFB5-5D65893495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093" y="801802"/>
            <a:ext cx="3931920" cy="104913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1A6DC963-3F7E-4E72-9A22-55266F8BCA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4013" y="801800"/>
            <a:ext cx="3931920" cy="104913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A99FD3A1-3DCE-4F1D-85C7-293684B2862C}"/>
              </a:ext>
            </a:extLst>
          </p:cNvPr>
          <p:cNvSpPr txBox="1"/>
          <p:nvPr/>
        </p:nvSpPr>
        <p:spPr>
          <a:xfrm>
            <a:off x="1169801" y="5170745"/>
            <a:ext cx="4587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err="1"/>
              <a:t>Défi</a:t>
            </a:r>
            <a:r>
              <a:rPr lang="en-US" b="1" dirty="0"/>
              <a:t> marmite </a:t>
            </a:r>
            <a:r>
              <a:rPr lang="en-US" b="1" dirty="0" err="1"/>
              <a:t>d’insectes</a:t>
            </a:r>
            <a:r>
              <a:rPr lang="en-US" b="1" dirty="0"/>
              <a:t> fast food: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794D021A-8D92-40CB-92B1-84444A7EA57C}"/>
              </a:ext>
            </a:extLst>
          </p:cNvPr>
          <p:cNvSpPr txBox="1"/>
          <p:nvPr/>
        </p:nvSpPr>
        <p:spPr>
          <a:xfrm>
            <a:off x="2125190" y="983769"/>
            <a:ext cx="4456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INSECTOPHAGIA</a:t>
            </a:r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46</Words>
  <Application>Microsoft Office PowerPoint</Application>
  <PresentationFormat>Affichage à l'écran (4:3)</PresentationFormat>
  <Paragraphs>24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Wingdings</vt:lpstr>
      <vt:lpstr>Kaushan Script</vt:lpstr>
      <vt:lpstr>Times New Roman</vt:lpstr>
      <vt:lpstr>Tahoma</vt:lpstr>
      <vt:lpstr>Modèle par défaut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Caroline Jouneau</dc:creator>
  <cp:lastModifiedBy>Rabatel Jean-Pierre</cp:lastModifiedBy>
  <cp:revision>3</cp:revision>
  <dcterms:modified xsi:type="dcterms:W3CDTF">2020-02-17T08:58:24Z</dcterms:modified>
</cp:coreProperties>
</file>