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22" y="-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9F2D8E3-7709-49D7-8F57-70D7CF30612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13C2B7-436D-4C1A-8B0D-A323E7FFDD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6629" y="692696"/>
            <a:ext cx="6777318" cy="1058871"/>
          </a:xfrm>
        </p:spPr>
        <p:txBody>
          <a:bodyPr/>
          <a:lstStyle/>
          <a:p>
            <a:r>
              <a:rPr lang="fr-FR" dirty="0" smtClean="0"/>
              <a:t>INSECTOPHAGIA</a:t>
            </a:r>
            <a:endParaRPr lang="fr-FR" dirty="0"/>
          </a:p>
        </p:txBody>
      </p:sp>
      <p:pic>
        <p:nvPicPr>
          <p:cNvPr id="4" name="Shape 70" descr="Silhouettes de divers insectes Vecteur gratui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43808" y="2708920"/>
            <a:ext cx="3382961" cy="33829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162317" y="1967520"/>
            <a:ext cx="3056947" cy="529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96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7" y="2248347"/>
            <a:ext cx="8424936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/>
              <a:t>- In </a:t>
            </a:r>
            <a:r>
              <a:rPr lang="fr-FR" sz="1800" dirty="0" err="1"/>
              <a:t>your</a:t>
            </a:r>
            <a:r>
              <a:rPr lang="fr-FR" sz="1800" dirty="0"/>
              <a:t> table </a:t>
            </a:r>
            <a:r>
              <a:rPr lang="fr-FR" sz="1800" dirty="0" err="1"/>
              <a:t>created</a:t>
            </a:r>
            <a:r>
              <a:rPr lang="fr-FR" sz="1800" dirty="0"/>
              <a:t> on </a:t>
            </a:r>
            <a:r>
              <a:rPr lang="fr-FR" sz="1800" dirty="0" err="1"/>
              <a:t>Pinterest</a:t>
            </a:r>
            <a:r>
              <a:rPr lang="fr-FR" sz="1800" dirty="0"/>
              <a:t>, </a:t>
            </a:r>
            <a:r>
              <a:rPr lang="fr-FR" sz="1800" dirty="0" err="1"/>
              <a:t>add</a:t>
            </a:r>
            <a:r>
              <a:rPr lang="fr-FR" sz="1800" dirty="0"/>
              <a:t> 3 links </a:t>
            </a:r>
            <a:r>
              <a:rPr lang="fr-FR" sz="1800" dirty="0" err="1"/>
              <a:t>that</a:t>
            </a:r>
            <a:r>
              <a:rPr lang="fr-FR" sz="1800" dirty="0"/>
              <a:t> </a:t>
            </a:r>
            <a:r>
              <a:rPr lang="fr-FR" sz="1800" dirty="0" err="1"/>
              <a:t>allowed</a:t>
            </a:r>
            <a:r>
              <a:rPr lang="fr-FR" sz="1800" dirty="0"/>
              <a:t> </a:t>
            </a:r>
            <a:r>
              <a:rPr lang="fr-FR" sz="1800" dirty="0" err="1"/>
              <a:t>you</a:t>
            </a:r>
            <a:r>
              <a:rPr lang="fr-FR" sz="1800" dirty="0"/>
              <a:t> to </a:t>
            </a:r>
            <a:r>
              <a:rPr lang="fr-FR" sz="1800" dirty="0" err="1"/>
              <a:t>choose</a:t>
            </a:r>
            <a:r>
              <a:rPr lang="fr-FR" sz="1800" dirty="0"/>
              <a:t> </a:t>
            </a:r>
            <a:r>
              <a:rPr lang="fr-FR" sz="1800" dirty="0" err="1"/>
              <a:t>your</a:t>
            </a:r>
            <a:r>
              <a:rPr lang="fr-FR" sz="1800" dirty="0"/>
              <a:t> </a:t>
            </a:r>
            <a:r>
              <a:rPr lang="fr-FR" sz="1800" dirty="0" err="1"/>
              <a:t>insect</a:t>
            </a:r>
            <a:r>
              <a:rPr lang="fr-FR" sz="1800" dirty="0"/>
              <a:t> 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- </a:t>
            </a:r>
            <a:r>
              <a:rPr lang="fr-FR" sz="1800" dirty="0"/>
              <a:t>In the </a:t>
            </a:r>
            <a:r>
              <a:rPr lang="fr-FR" sz="1800" dirty="0" err="1"/>
              <a:t>websites</a:t>
            </a:r>
            <a:r>
              <a:rPr lang="fr-FR" sz="1800" dirty="0"/>
              <a:t> </a:t>
            </a:r>
            <a:r>
              <a:rPr lang="fr-FR" sz="1800" dirty="0" err="1"/>
              <a:t>selected</a:t>
            </a:r>
            <a:r>
              <a:rPr lang="fr-FR" sz="1800" dirty="0"/>
              <a:t> </a:t>
            </a:r>
            <a:r>
              <a:rPr lang="fr-FR" sz="1800" dirty="0" err="1"/>
              <a:t>above</a:t>
            </a:r>
            <a:r>
              <a:rPr lang="fr-FR" sz="1800" dirty="0"/>
              <a:t>, </a:t>
            </a:r>
            <a:r>
              <a:rPr lang="fr-FR" sz="1800" dirty="0" err="1"/>
              <a:t>you</a:t>
            </a:r>
            <a:r>
              <a:rPr lang="fr-FR" sz="1800" dirty="0"/>
              <a:t> must </a:t>
            </a:r>
            <a:r>
              <a:rPr lang="fr-FR" sz="1800" dirty="0" err="1"/>
              <a:t>be</a:t>
            </a:r>
            <a:r>
              <a:rPr lang="fr-FR" sz="1800" dirty="0"/>
              <a:t> able to </a:t>
            </a:r>
            <a:r>
              <a:rPr lang="fr-FR" sz="1800" dirty="0" err="1"/>
              <a:t>find</a:t>
            </a:r>
            <a:r>
              <a:rPr lang="fr-FR" sz="1800" dirty="0"/>
              <a:t> information to </a:t>
            </a:r>
            <a:r>
              <a:rPr lang="fr-FR" sz="1800" dirty="0" err="1"/>
              <a:t>answer</a:t>
            </a:r>
            <a:r>
              <a:rPr lang="fr-FR" sz="1800" dirty="0"/>
              <a:t> </a:t>
            </a:r>
            <a:r>
              <a:rPr lang="fr-FR" sz="1800" dirty="0" err="1"/>
              <a:t>several</a:t>
            </a:r>
            <a:r>
              <a:rPr lang="fr-FR" sz="1800" dirty="0"/>
              <a:t> questions (</a:t>
            </a:r>
            <a:r>
              <a:rPr lang="fr-FR" sz="1800" dirty="0" err="1"/>
              <a:t>validate</a:t>
            </a:r>
            <a:r>
              <a:rPr lang="fr-FR" sz="1800" dirty="0"/>
              <a:t> the </a:t>
            </a:r>
            <a:r>
              <a:rPr lang="fr-FR" sz="1800" dirty="0" err="1"/>
              <a:t>insects</a:t>
            </a:r>
            <a:r>
              <a:rPr lang="fr-FR" sz="1800" dirty="0"/>
              <a:t>' cooking pot badge)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u="sng" dirty="0"/>
              <a:t>Mission 2</a:t>
            </a:r>
            <a:r>
              <a:rPr lang="fr-FR" sz="3600" b="1" dirty="0"/>
              <a:t>: </a:t>
            </a:r>
            <a:r>
              <a:rPr lang="fr-FR" sz="3600" b="1" dirty="0" smtClean="0"/>
              <a:t> </a:t>
            </a:r>
            <a:br>
              <a:rPr lang="fr-FR" sz="3600" b="1" dirty="0" smtClean="0"/>
            </a:br>
            <a:r>
              <a:rPr lang="fr-FR" sz="3600" b="1" dirty="0" err="1" smtClean="0"/>
              <a:t>Choosing</a:t>
            </a:r>
            <a:r>
              <a:rPr lang="fr-FR" sz="3600" b="1" dirty="0" smtClean="0"/>
              <a:t> </a:t>
            </a:r>
            <a:r>
              <a:rPr lang="fr-FR" sz="3600" b="1" dirty="0"/>
              <a:t>the </a:t>
            </a:r>
            <a:r>
              <a:rPr lang="fr-FR" sz="3600" b="1" dirty="0" err="1" smtClean="0"/>
              <a:t>Insect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628736" y="1684271"/>
            <a:ext cx="3384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marmite of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Insects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32491"/>
              </p:ext>
            </p:extLst>
          </p:nvPr>
        </p:nvGraphicFramePr>
        <p:xfrm>
          <a:off x="698500" y="3584811"/>
          <a:ext cx="7747000" cy="2614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894"/>
                <a:gridCol w="3063053"/>
                <a:gridCol w="3063053"/>
              </a:tblGrid>
              <a:tr h="48792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Fast</a:t>
                      </a:r>
                      <a:r>
                        <a:rPr lang="fr-FR" sz="1800" dirty="0" smtClean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food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Answer the following questions :how many legs to your insect ? At what stage of development can we taste it ? 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</a:tr>
              <a:tr h="7852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Road </a:t>
                      </a:r>
                      <a:r>
                        <a:rPr lang="fr-FR" sz="1800" dirty="0">
                          <a:effectLst/>
                        </a:rPr>
                        <a:t>menu 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  </a:t>
                      </a: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</a:rPr>
                        <a:t>Answer</a:t>
                      </a:r>
                      <a:r>
                        <a:rPr lang="fr-FR" sz="1100" dirty="0" smtClean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the </a:t>
                      </a:r>
                      <a:r>
                        <a:rPr lang="fr-FR" sz="1100" dirty="0" err="1">
                          <a:effectLst/>
                        </a:rPr>
                        <a:t>following</a:t>
                      </a:r>
                      <a:r>
                        <a:rPr lang="fr-FR" sz="1100" dirty="0">
                          <a:effectLst/>
                        </a:rPr>
                        <a:t> questions </a:t>
                      </a:r>
                      <a:r>
                        <a:rPr lang="fr-FR" sz="1100" dirty="0" err="1">
                          <a:effectLst/>
                        </a:rPr>
                        <a:t>describe</a:t>
                      </a:r>
                      <a:r>
                        <a:rPr lang="fr-FR" sz="1100" dirty="0">
                          <a:effectLst/>
                        </a:rPr>
                        <a:t> the taste of </a:t>
                      </a:r>
                      <a:r>
                        <a:rPr lang="fr-FR" sz="1100" dirty="0" err="1">
                          <a:effectLst/>
                        </a:rPr>
                        <a:t>your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insecthow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does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it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cook</a:t>
                      </a:r>
                      <a:r>
                        <a:rPr lang="fr-FR" sz="1100" dirty="0">
                          <a:effectLst/>
                        </a:rPr>
                        <a:t>?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</a:tr>
              <a:tr h="2236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Gourmet </a:t>
                      </a:r>
                      <a:r>
                        <a:rPr lang="fr-FR" sz="1800" dirty="0">
                          <a:effectLst/>
                        </a:rPr>
                        <a:t>menu 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</a:rPr>
                        <a:t>Correctly</a:t>
                      </a:r>
                      <a:r>
                        <a:rPr lang="fr-FR" sz="1100" dirty="0" smtClean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answer</a:t>
                      </a:r>
                      <a:r>
                        <a:rPr lang="fr-FR" sz="1100" dirty="0">
                          <a:effectLst/>
                        </a:rPr>
                        <a:t> the </a:t>
                      </a:r>
                      <a:r>
                        <a:rPr lang="fr-FR" sz="1100" dirty="0" err="1">
                          <a:effectLst/>
                        </a:rPr>
                        <a:t>following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question:what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is</a:t>
                      </a:r>
                      <a:r>
                        <a:rPr lang="fr-FR" sz="1100" dirty="0">
                          <a:effectLst/>
                        </a:rPr>
                        <a:t> the </a:t>
                      </a:r>
                      <a:r>
                        <a:rPr lang="fr-FR" sz="1100" dirty="0" err="1">
                          <a:effectLst/>
                        </a:rPr>
                        <a:t>nutritional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interest</a:t>
                      </a:r>
                      <a:r>
                        <a:rPr lang="fr-FR" sz="1100" dirty="0">
                          <a:effectLst/>
                        </a:rPr>
                        <a:t> of the </a:t>
                      </a:r>
                      <a:r>
                        <a:rPr lang="fr-FR" sz="1100" dirty="0" err="1">
                          <a:effectLst/>
                        </a:rPr>
                        <a:t>chosen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r>
                        <a:rPr lang="fr-FR" sz="1100" dirty="0" err="1">
                          <a:effectLst/>
                        </a:rPr>
                        <a:t>insect</a:t>
                      </a:r>
                      <a:r>
                        <a:rPr lang="fr-FR" sz="1100" dirty="0">
                          <a:effectLst/>
                        </a:rPr>
                        <a:t>? 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42" marR="45742" marT="0" marB="0"/>
                </a:tc>
              </a:tr>
            </a:tbl>
          </a:graphicData>
        </a:graphic>
      </p:graphicFrame>
      <p:pic>
        <p:nvPicPr>
          <p:cNvPr id="2049" name="Image 2" descr="badge_marm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57" y="3621562"/>
            <a:ext cx="1601509" cy="216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7298"/>
          <a:stretch/>
        </p:blipFill>
        <p:spPr bwMode="auto">
          <a:xfrm>
            <a:off x="310864" y="562067"/>
            <a:ext cx="423864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2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053603"/>
            <a:ext cx="8856984" cy="288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err="1" smtClean="0"/>
              <a:t>Realize</a:t>
            </a:r>
            <a:r>
              <a:rPr lang="fr-FR" sz="1400" dirty="0" smtClean="0"/>
              <a:t> </a:t>
            </a:r>
            <a:r>
              <a:rPr lang="fr-FR" sz="1400" dirty="0"/>
              <a:t>a document (Powerpoint, </a:t>
            </a:r>
            <a:r>
              <a:rPr lang="fr-FR" sz="1400" dirty="0" err="1"/>
              <a:t>Prezi</a:t>
            </a:r>
            <a:r>
              <a:rPr lang="fr-FR" sz="1400" dirty="0"/>
              <a:t> ...) </a:t>
            </a:r>
            <a:r>
              <a:rPr lang="fr-FR" sz="1400" dirty="0" err="1"/>
              <a:t>presenting</a:t>
            </a:r>
            <a:r>
              <a:rPr lang="fr-FR" sz="1400" dirty="0"/>
              <a:t> the company and </a:t>
            </a:r>
            <a:r>
              <a:rPr lang="fr-FR" sz="1400" dirty="0" err="1"/>
              <a:t>respecting</a:t>
            </a:r>
            <a:r>
              <a:rPr lang="fr-FR" sz="1400" dirty="0"/>
              <a:t> the </a:t>
            </a:r>
            <a:r>
              <a:rPr lang="fr-FR" sz="1400" dirty="0" err="1"/>
              <a:t>specifications</a:t>
            </a:r>
            <a:r>
              <a:rPr lang="fr-FR" sz="1400" dirty="0"/>
              <a:t> </a:t>
            </a:r>
            <a:r>
              <a:rPr lang="fr-FR" sz="1400" dirty="0" err="1"/>
              <a:t>below</a:t>
            </a:r>
            <a:r>
              <a:rPr lang="fr-FR" sz="1400" dirty="0"/>
              <a:t>: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72344" y="260648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</a:t>
            </a:r>
            <a:r>
              <a:rPr lang="fr-FR" sz="3600" b="1" u="sng" dirty="0" smtClean="0"/>
              <a:t>3</a:t>
            </a:r>
            <a:r>
              <a:rPr lang="fr-FR" sz="3600" b="1" dirty="0" smtClean="0"/>
              <a:t>:  </a:t>
            </a:r>
            <a:br>
              <a:rPr lang="fr-FR" sz="3600" b="1" dirty="0" smtClean="0"/>
            </a:br>
            <a:r>
              <a:rPr lang="fr-FR" sz="3600" b="1" dirty="0" err="1"/>
              <a:t>Creation</a:t>
            </a:r>
            <a:r>
              <a:rPr lang="fr-FR" sz="3600" b="1" dirty="0"/>
              <a:t> of the company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663151" y="1628800"/>
            <a:ext cx="3384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marmite of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Insects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324433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2812"/>
              </p:ext>
            </p:extLst>
          </p:nvPr>
        </p:nvGraphicFramePr>
        <p:xfrm>
          <a:off x="169478" y="2452803"/>
          <a:ext cx="8795010" cy="412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2402"/>
                <a:gridCol w="864096"/>
                <a:gridCol w="1584176"/>
                <a:gridCol w="1440160"/>
                <a:gridCol w="1584176"/>
              </a:tblGrid>
              <a:tr h="420652">
                <a:tc>
                  <a:txBody>
                    <a:bodyPr/>
                    <a:lstStyle/>
                    <a:p>
                      <a:pPr algn="ctr"/>
                      <a:r>
                        <a:rPr lang="fr-FR" sz="1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Tasks </a:t>
                      </a: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 </a:t>
                      </a:r>
                      <a:r>
                        <a:rPr lang="fr-FR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</a:t>
                      </a: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fr-FR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performed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€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 err="1" smtClean="0">
                          <a:effectLst/>
                        </a:rPr>
                        <a:t>Environment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>
                          <a:effectLst/>
                        </a:rPr>
                        <a:t>(respect for nature)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smtClean="0">
                          <a:effectLst/>
                        </a:rPr>
                        <a:t>Economic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>
                          <a:effectLst/>
                        </a:rPr>
                        <a:t>(efficiency)</a:t>
                      </a:r>
                      <a:endParaRPr lang="fr-F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 smtClean="0">
                          <a:effectLst/>
                        </a:rPr>
                        <a:t>Social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050" dirty="0">
                          <a:effectLst/>
                        </a:rPr>
                        <a:t>(</a:t>
                      </a:r>
                      <a:r>
                        <a:rPr lang="fr-FR" sz="1050" dirty="0" err="1">
                          <a:effectLst/>
                        </a:rPr>
                        <a:t>health</a:t>
                      </a:r>
                      <a:r>
                        <a:rPr lang="fr-FR" sz="1050" dirty="0">
                          <a:effectLst/>
                        </a:rPr>
                        <a:t>, </a:t>
                      </a:r>
                      <a:r>
                        <a:rPr lang="fr-FR" sz="1050" dirty="0" err="1">
                          <a:effectLst/>
                        </a:rPr>
                        <a:t>employment</a:t>
                      </a:r>
                      <a:r>
                        <a:rPr lang="fr-FR" sz="1050" dirty="0">
                          <a:effectLst/>
                        </a:rPr>
                        <a:t>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1/ </a:t>
                      </a:r>
                      <a:r>
                        <a:rPr lang="fr-FR" sz="1400" dirty="0" err="1" smtClean="0">
                          <a:effectLst/>
                        </a:rPr>
                        <a:t>Identify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what</a:t>
                      </a:r>
                      <a:r>
                        <a:rPr lang="fr-FR" sz="1400" dirty="0">
                          <a:effectLst/>
                        </a:rPr>
                        <a:t> the company </a:t>
                      </a:r>
                      <a:r>
                        <a:rPr lang="fr-FR" sz="1400" dirty="0" err="1">
                          <a:effectLst/>
                        </a:rPr>
                        <a:t>creates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</a:rPr>
                        <a:t>1000</a:t>
                      </a: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2/ </a:t>
                      </a:r>
                      <a:r>
                        <a:rPr lang="fr-FR" sz="1400" dirty="0" err="1" smtClean="0">
                          <a:effectLst/>
                        </a:rPr>
                        <a:t>Define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the </a:t>
                      </a:r>
                      <a:r>
                        <a:rPr lang="fr-FR" sz="1400" dirty="0" err="1">
                          <a:effectLst/>
                        </a:rPr>
                        <a:t>identity</a:t>
                      </a:r>
                      <a:r>
                        <a:rPr lang="fr-FR" sz="1400" dirty="0">
                          <a:effectLst/>
                        </a:rPr>
                        <a:t> of the company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</a:rPr>
                        <a:t>5000</a:t>
                      </a:r>
                      <a:endParaRPr lang="fr-F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Company Name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Target </a:t>
                      </a:r>
                      <a:r>
                        <a:rPr lang="fr-FR" sz="1400" dirty="0">
                          <a:effectLst/>
                        </a:rPr>
                        <a:t>audience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Logo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Slogan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+ 1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Project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until + 3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until + 3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until + 3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3/ List </a:t>
                      </a:r>
                      <a:r>
                        <a:rPr lang="fr-FR" sz="1400" dirty="0">
                          <a:effectLst/>
                        </a:rPr>
                        <a:t>the </a:t>
                      </a:r>
                      <a:r>
                        <a:rPr lang="fr-FR" sz="1400" dirty="0" err="1">
                          <a:effectLst/>
                        </a:rPr>
                        <a:t>needs</a:t>
                      </a:r>
                      <a:r>
                        <a:rPr lang="fr-FR" sz="1400" dirty="0">
                          <a:effectLst/>
                        </a:rPr>
                        <a:t> of the company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 smtClean="0">
                          <a:effectLst/>
                        </a:rPr>
                        <a:t>4000</a:t>
                      </a:r>
                      <a:endParaRPr lang="fr-FR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57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effectLst/>
                        </a:rPr>
                        <a:t>Financial </a:t>
                      </a:r>
                      <a:r>
                        <a:rPr lang="fr-FR" sz="1400" dirty="0">
                          <a:effectLst/>
                        </a:rPr>
                        <a:t>capital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effectLst/>
                        </a:rPr>
                        <a:t>Fixed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capital = </a:t>
                      </a:r>
                      <a:r>
                        <a:rPr lang="fr-FR" sz="1400" dirty="0" err="1">
                          <a:effectLst/>
                        </a:rPr>
                        <a:t>machinery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tools</a:t>
                      </a:r>
                      <a:r>
                        <a:rPr lang="fr-FR" sz="1400" dirty="0">
                          <a:effectLst/>
                        </a:rPr>
                        <a:t>, buildings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effectLst/>
                        </a:rPr>
                        <a:t>Circulating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capital = </a:t>
                      </a:r>
                      <a:r>
                        <a:rPr lang="fr-FR" sz="1400" dirty="0" err="1">
                          <a:effectLst/>
                        </a:rPr>
                        <a:t>energy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raw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materials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907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effectLst/>
                        </a:rPr>
                        <a:t>Work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= </a:t>
                      </a:r>
                      <a:r>
                        <a:rPr lang="fr-FR" sz="1400" dirty="0" err="1">
                          <a:effectLst/>
                        </a:rPr>
                        <a:t>employees</a:t>
                      </a:r>
                      <a:r>
                        <a:rPr lang="fr-FR" sz="1400" dirty="0">
                          <a:effectLst/>
                        </a:rPr>
                        <a:t> (jobs, </a:t>
                      </a:r>
                      <a:r>
                        <a:rPr lang="fr-FR" sz="1400" dirty="0" err="1">
                          <a:effectLst/>
                        </a:rPr>
                        <a:t>working</a:t>
                      </a:r>
                      <a:r>
                        <a:rPr lang="fr-FR" sz="1400" dirty="0">
                          <a:effectLst/>
                        </a:rPr>
                        <a:t> conditions)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1000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32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</a:rPr>
                        <a:t>MAX TOTAL</a:t>
                      </a:r>
                      <a:endParaRPr lang="fr-FR" sz="1400" dirty="0">
                        <a:effectLst/>
                        <a:latin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10 000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+ 6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 + 6</a:t>
                      </a:r>
                      <a:endParaRPr lang="fr-FR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 + 6</a:t>
                      </a:r>
                      <a:endParaRPr lang="fr-FR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</a:tbl>
          </a:graphicData>
        </a:graphic>
      </p:graphicFrame>
      <p:pic>
        <p:nvPicPr>
          <p:cNvPr id="3073" name="Image 3" descr="C:\Users\ssafadi\Desktop\money-jau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02" y="1490812"/>
            <a:ext cx="284638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0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2053603"/>
            <a:ext cx="8856984" cy="288031"/>
          </a:xfrm>
        </p:spPr>
        <p:txBody>
          <a:bodyPr>
            <a:noAutofit/>
          </a:bodyPr>
          <a:lstStyle/>
          <a:p>
            <a:r>
              <a:rPr lang="fr-FR" sz="1600" dirty="0" err="1"/>
              <a:t>Convince</a:t>
            </a:r>
            <a:r>
              <a:rPr lang="fr-FR" sz="1600" dirty="0"/>
              <a:t> the master of the </a:t>
            </a:r>
            <a:r>
              <a:rPr lang="fr-FR" sz="1600" dirty="0" err="1"/>
              <a:t>game</a:t>
            </a:r>
            <a:r>
              <a:rPr lang="fr-FR" sz="1600" dirty="0"/>
              <a:t> and the </a:t>
            </a:r>
            <a:r>
              <a:rPr lang="fr-FR" sz="1600" dirty="0" err="1"/>
              <a:t>superhero</a:t>
            </a:r>
            <a:r>
              <a:rPr lang="fr-FR" sz="1600" dirty="0"/>
              <a:t>, </a:t>
            </a:r>
            <a:r>
              <a:rPr lang="fr-FR" sz="1600" dirty="0" err="1"/>
              <a:t>with</a:t>
            </a:r>
            <a:r>
              <a:rPr lang="fr-FR" sz="1600" dirty="0"/>
              <a:t> the arguments of </a:t>
            </a:r>
            <a:r>
              <a:rPr lang="fr-FR" sz="1600" dirty="0" err="1"/>
              <a:t>previous</a:t>
            </a:r>
            <a:r>
              <a:rPr lang="fr-FR" sz="1600" dirty="0"/>
              <a:t> missions, the relevance and </a:t>
            </a:r>
            <a:r>
              <a:rPr lang="fr-FR" sz="1600" dirty="0" err="1"/>
              <a:t>viability</a:t>
            </a:r>
            <a:r>
              <a:rPr lang="fr-FR" sz="1600" dirty="0"/>
              <a:t> of the </a:t>
            </a:r>
            <a:r>
              <a:rPr lang="fr-FR" sz="1600" dirty="0" err="1"/>
              <a:t>project</a:t>
            </a:r>
            <a:r>
              <a:rPr lang="fr-FR" sz="1600" dirty="0"/>
              <a:t> to </a:t>
            </a:r>
            <a:r>
              <a:rPr lang="fr-FR" sz="1600" dirty="0" err="1"/>
              <a:t>obtain</a:t>
            </a:r>
            <a:r>
              <a:rPr lang="fr-FR" sz="1600" dirty="0"/>
              <a:t> </a:t>
            </a:r>
            <a:r>
              <a:rPr lang="fr-FR" sz="1600" dirty="0" err="1" smtClean="0"/>
              <a:t>funding</a:t>
            </a:r>
            <a:endParaRPr lang="fr-FR" sz="1600" dirty="0" smtClean="0"/>
          </a:p>
          <a:p>
            <a:pPr marL="0" indent="0">
              <a:buNone/>
            </a:pPr>
            <a:endParaRPr lang="fr-FR" sz="1600" dirty="0"/>
          </a:p>
          <a:p>
            <a:r>
              <a:rPr lang="fr-FR" sz="1600" dirty="0" err="1"/>
              <a:t>Ask</a:t>
            </a:r>
            <a:r>
              <a:rPr lang="fr-FR" sz="1600" dirty="0"/>
              <a:t> questions </a:t>
            </a:r>
            <a:r>
              <a:rPr lang="fr-FR" sz="1600" dirty="0" err="1"/>
              <a:t>highlighting</a:t>
            </a:r>
            <a:r>
              <a:rPr lang="fr-FR" sz="1600" dirty="0"/>
              <a:t> </a:t>
            </a:r>
            <a:r>
              <a:rPr lang="fr-FR" sz="1600" dirty="0" err="1"/>
              <a:t>your</a:t>
            </a:r>
            <a:r>
              <a:rPr lang="fr-FR" sz="1600" dirty="0"/>
              <a:t> </a:t>
            </a:r>
            <a:r>
              <a:rPr lang="fr-FR" sz="1600" dirty="0" err="1"/>
              <a:t>competitors</a:t>
            </a:r>
            <a:r>
              <a:rPr lang="fr-FR" sz="1600" dirty="0"/>
              <a:t>' </a:t>
            </a:r>
            <a:r>
              <a:rPr lang="fr-FR" sz="1600" dirty="0" err="1"/>
              <a:t>weaknesses</a:t>
            </a:r>
            <a:endParaRPr lang="fr-FR" sz="1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72344" y="260648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</a:t>
            </a:r>
            <a:r>
              <a:rPr lang="fr-FR" sz="3600" b="1" u="sng" dirty="0" smtClean="0"/>
              <a:t>4</a:t>
            </a:r>
            <a:r>
              <a:rPr lang="fr-FR" sz="3600" b="1" dirty="0" smtClean="0"/>
              <a:t>:  </a:t>
            </a:r>
            <a:br>
              <a:rPr lang="fr-FR" sz="3600" b="1" dirty="0" smtClean="0"/>
            </a:br>
            <a:r>
              <a:rPr lang="fr-FR" sz="3600" b="1" dirty="0" smtClean="0"/>
              <a:t>Oral Presentation</a:t>
            </a:r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1475656" y="324433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fr-FR" dirty="0"/>
          </a:p>
        </p:txBody>
      </p:sp>
      <p:pic>
        <p:nvPicPr>
          <p:cNvPr id="3073" name="Image 3" descr="C:\Users\ssafadi\Desktop\money-jau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589240"/>
            <a:ext cx="468073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10198"/>
              </p:ext>
            </p:extLst>
          </p:nvPr>
        </p:nvGraphicFramePr>
        <p:xfrm>
          <a:off x="1475656" y="3417168"/>
          <a:ext cx="6336704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704"/>
              </a:tblGrid>
              <a:tr h="1501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u="sng" dirty="0">
                          <a:effectLst/>
                        </a:rPr>
                        <a:t>At the end of </a:t>
                      </a:r>
                      <a:r>
                        <a:rPr lang="fr-FR" sz="1400" u="sng" dirty="0" err="1">
                          <a:effectLst/>
                        </a:rPr>
                        <a:t>this</a:t>
                      </a:r>
                      <a:r>
                        <a:rPr lang="fr-FR" sz="1400" u="sng" dirty="0">
                          <a:effectLst/>
                        </a:rPr>
                        <a:t> </a:t>
                      </a:r>
                      <a:r>
                        <a:rPr lang="fr-FR" sz="1400" u="sng" dirty="0" err="1">
                          <a:effectLst/>
                        </a:rPr>
                        <a:t>level</a:t>
                      </a:r>
                      <a:r>
                        <a:rPr lang="fr-FR" sz="1400" u="sng" dirty="0">
                          <a:effectLst/>
                        </a:rPr>
                        <a:t>:</a:t>
                      </a:r>
                      <a:endParaRPr lang="fr-FR" sz="1600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  You </a:t>
                      </a:r>
                      <a:r>
                        <a:rPr lang="fr-FR" sz="1400" dirty="0" err="1">
                          <a:effectLst/>
                        </a:rPr>
                        <a:t>can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 err="1" smtClean="0">
                          <a:effectLst/>
                        </a:rPr>
                        <a:t>view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acquired</a:t>
                      </a:r>
                      <a:r>
                        <a:rPr lang="fr-FR" sz="1400" dirty="0">
                          <a:effectLst/>
                        </a:rPr>
                        <a:t> badges, </a:t>
                      </a:r>
                      <a:endParaRPr lang="fr-FR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 err="1" smtClean="0">
                          <a:effectLst/>
                        </a:rPr>
                        <a:t>see</a:t>
                      </a:r>
                      <a:r>
                        <a:rPr lang="fr-FR" sz="1400" dirty="0" smtClean="0">
                          <a:effectLst/>
                        </a:rPr>
                        <a:t> </a:t>
                      </a:r>
                      <a:r>
                        <a:rPr lang="fr-FR" sz="1400" dirty="0">
                          <a:effectLst/>
                        </a:rPr>
                        <a:t>the </a:t>
                      </a:r>
                      <a:r>
                        <a:rPr lang="fr-FR" sz="1400" dirty="0" err="1">
                          <a:effectLst/>
                        </a:rPr>
                        <a:t>number</a:t>
                      </a:r>
                      <a:r>
                        <a:rPr lang="fr-FR" sz="1400" dirty="0">
                          <a:effectLst/>
                        </a:rPr>
                        <a:t> of </a:t>
                      </a:r>
                      <a:r>
                        <a:rPr lang="fr-FR" sz="1400" dirty="0" err="1">
                          <a:effectLst/>
                        </a:rPr>
                        <a:t>sustainable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development</a:t>
                      </a:r>
                      <a:r>
                        <a:rPr lang="fr-FR" sz="1400" dirty="0">
                          <a:effectLst/>
                        </a:rPr>
                        <a:t> points </a:t>
                      </a:r>
                      <a:r>
                        <a:rPr lang="fr-FR" sz="1400" dirty="0" err="1">
                          <a:effectLst/>
                        </a:rPr>
                        <a:t>obtained</a:t>
                      </a:r>
                      <a:r>
                        <a:rPr lang="fr-FR" sz="1400" dirty="0">
                          <a:effectLst/>
                        </a:rPr>
                        <a:t> as </a:t>
                      </a:r>
                      <a:r>
                        <a:rPr lang="fr-FR" sz="1400" dirty="0" err="1">
                          <a:effectLst/>
                        </a:rPr>
                        <a:t>well</a:t>
                      </a:r>
                      <a:r>
                        <a:rPr lang="fr-FR" sz="1400" dirty="0">
                          <a:effectLst/>
                        </a:rPr>
                        <a:t> as the money </a:t>
                      </a:r>
                      <a:r>
                        <a:rPr lang="fr-FR" sz="1400" dirty="0" err="1">
                          <a:effectLst/>
                        </a:rPr>
                        <a:t>collected</a:t>
                      </a:r>
                      <a:r>
                        <a:rPr lang="fr-FR" sz="1400" dirty="0">
                          <a:effectLst/>
                        </a:rPr>
                        <a:t> on the points </a:t>
                      </a:r>
                      <a:r>
                        <a:rPr lang="fr-FR" sz="1400" dirty="0" err="1">
                          <a:effectLst/>
                        </a:rPr>
                        <a:t>counting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platform</a:t>
                      </a:r>
                      <a:r>
                        <a:rPr lang="fr-FR" sz="1400" dirty="0">
                          <a:effectLst/>
                        </a:rPr>
                        <a:t>.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</a:t>
            </a:r>
            <a:r>
              <a:rPr lang="fr-F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fr-FR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Objective</a:t>
            </a:r>
            <a:r>
              <a:rPr lang="fr-FR" dirty="0"/>
              <a:t>: to </a:t>
            </a:r>
            <a:r>
              <a:rPr lang="fr-FR" dirty="0" err="1"/>
              <a:t>make</a:t>
            </a:r>
            <a:r>
              <a:rPr lang="fr-FR" dirty="0"/>
              <a:t> a poster </a:t>
            </a:r>
            <a:r>
              <a:rPr lang="fr-FR" dirty="0" err="1"/>
              <a:t>justifying</a:t>
            </a:r>
            <a:r>
              <a:rPr lang="fr-FR" dirty="0"/>
              <a:t> the </a:t>
            </a:r>
            <a:r>
              <a:rPr lang="fr-FR" dirty="0" err="1"/>
              <a:t>choices</a:t>
            </a:r>
            <a:r>
              <a:rPr lang="fr-FR" dirty="0"/>
              <a:t> of the company (location, </a:t>
            </a:r>
            <a:r>
              <a:rPr lang="fr-FR" dirty="0" err="1"/>
              <a:t>energy</a:t>
            </a:r>
            <a:r>
              <a:rPr lang="fr-FR" dirty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 err="1"/>
              <a:t>Modalities</a:t>
            </a:r>
            <a:r>
              <a:rPr lang="fr-FR" dirty="0"/>
              <a:t>: </a:t>
            </a:r>
            <a:r>
              <a:rPr lang="fr-FR" dirty="0" err="1"/>
              <a:t>Choices</a:t>
            </a:r>
            <a:r>
              <a:rPr lang="fr-FR" dirty="0"/>
              <a:t> respect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and are relevant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dirty="0" err="1"/>
              <a:t>well</a:t>
            </a:r>
            <a:r>
              <a:rPr lang="fr-FR" dirty="0"/>
              <a:t> </a:t>
            </a:r>
            <a:r>
              <a:rPr lang="fr-FR" dirty="0" err="1"/>
              <a:t>adapted</a:t>
            </a:r>
            <a:r>
              <a:rPr lang="fr-FR" dirty="0"/>
              <a:t> to the </a:t>
            </a:r>
            <a:r>
              <a:rPr lang="fr-FR" dirty="0" err="1"/>
              <a:t>project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/>
              <a:t>choice</a:t>
            </a:r>
            <a:r>
              <a:rPr lang="fr-FR" dirty="0"/>
              <a:t> (</a:t>
            </a:r>
            <a:r>
              <a:rPr lang="fr-FR" dirty="0" err="1"/>
              <a:t>energy</a:t>
            </a:r>
            <a:r>
              <a:rPr lang="fr-FR" dirty="0"/>
              <a:t> and location)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documented</a:t>
            </a:r>
            <a:r>
              <a:rPr lang="fr-FR" dirty="0"/>
              <a:t> and 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argued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The </a:t>
            </a:r>
            <a:r>
              <a:rPr lang="fr-FR" dirty="0"/>
              <a:t>poster </a:t>
            </a:r>
            <a:r>
              <a:rPr lang="fr-FR" dirty="0" err="1"/>
              <a:t>is</a:t>
            </a:r>
            <a:r>
              <a:rPr lang="fr-FR" dirty="0"/>
              <a:t> original and </a:t>
            </a:r>
            <a:r>
              <a:rPr lang="fr-FR" dirty="0" err="1"/>
              <a:t>convincing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2 : </a:t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66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83457" y="2780928"/>
            <a:ext cx="8424936" cy="3877815"/>
          </a:xfrm>
        </p:spPr>
        <p:txBody>
          <a:bodyPr>
            <a:normAutofit fontScale="92500" lnSpcReduction="10000"/>
          </a:bodyPr>
          <a:lstStyle/>
          <a:p>
            <a:r>
              <a:rPr lang="fr-FR" sz="1800" dirty="0" err="1" smtClean="0"/>
              <a:t>Identify</a:t>
            </a:r>
            <a:r>
              <a:rPr lang="fr-FR" sz="1800" dirty="0" smtClean="0"/>
              <a:t> </a:t>
            </a:r>
            <a:r>
              <a:rPr lang="fr-FR" sz="1800" dirty="0"/>
              <a:t>on a </a:t>
            </a:r>
            <a:r>
              <a:rPr lang="fr-FR" sz="1800" dirty="0" err="1"/>
              <a:t>map</a:t>
            </a:r>
            <a:r>
              <a:rPr lang="fr-FR" sz="1800" dirty="0"/>
              <a:t> the location </a:t>
            </a:r>
            <a:r>
              <a:rPr lang="fr-FR" sz="1800" dirty="0" err="1"/>
              <a:t>you</a:t>
            </a:r>
            <a:r>
              <a:rPr lang="fr-FR" sz="1800" dirty="0"/>
              <a:t> </a:t>
            </a:r>
            <a:r>
              <a:rPr lang="fr-FR" sz="1800" dirty="0" err="1"/>
              <a:t>want</a:t>
            </a:r>
            <a:r>
              <a:rPr lang="fr-FR" sz="1800" dirty="0"/>
              <a:t> to </a:t>
            </a:r>
            <a:r>
              <a:rPr lang="fr-FR" sz="1800" dirty="0" err="1"/>
              <a:t>implement</a:t>
            </a:r>
            <a:r>
              <a:rPr lang="fr-FR" sz="1800" dirty="0"/>
              <a:t> </a:t>
            </a:r>
            <a:r>
              <a:rPr lang="fr-FR" sz="1800" dirty="0" err="1"/>
              <a:t>your</a:t>
            </a:r>
            <a:r>
              <a:rPr lang="fr-FR" sz="1800" dirty="0"/>
              <a:t> business. </a:t>
            </a:r>
            <a:r>
              <a:rPr lang="fr-FR" sz="1800" dirty="0" smtClean="0"/>
              <a:t> Make </a:t>
            </a:r>
            <a:r>
              <a:rPr lang="fr-FR" sz="1800" dirty="0"/>
              <a:t>sure </a:t>
            </a:r>
            <a:r>
              <a:rPr lang="fr-FR" sz="1800" dirty="0" err="1"/>
              <a:t>that</a:t>
            </a:r>
            <a:r>
              <a:rPr lang="fr-FR" sz="1800" dirty="0"/>
              <a:t> </a:t>
            </a:r>
            <a:r>
              <a:rPr lang="fr-FR" sz="1800" dirty="0" err="1"/>
              <a:t>it</a:t>
            </a:r>
            <a:r>
              <a:rPr lang="fr-FR" sz="1800" dirty="0"/>
              <a:t> respects the main conditions:</a:t>
            </a:r>
          </a:p>
          <a:p>
            <a:pPr marL="0" indent="0">
              <a:buNone/>
            </a:pPr>
            <a:r>
              <a:rPr lang="fr-FR" sz="1800" dirty="0" smtClean="0"/>
              <a:t>                         -  A </a:t>
            </a:r>
            <a:r>
              <a:rPr lang="fr-FR" sz="1800" dirty="0" err="1"/>
              <a:t>safe</a:t>
            </a:r>
            <a:r>
              <a:rPr lang="fr-FR" sz="1800" dirty="0"/>
              <a:t> and </a:t>
            </a:r>
            <a:r>
              <a:rPr lang="fr-FR" sz="1800" dirty="0" err="1"/>
              <a:t>secure</a:t>
            </a:r>
            <a:r>
              <a:rPr lang="fr-FR" sz="1800" dirty="0"/>
              <a:t> location for </a:t>
            </a:r>
            <a:r>
              <a:rPr lang="fr-FR" sz="1800" dirty="0" err="1"/>
              <a:t>your</a:t>
            </a:r>
            <a:r>
              <a:rPr lang="fr-FR" sz="1800" dirty="0"/>
              <a:t> business (</a:t>
            </a:r>
            <a:r>
              <a:rPr lang="fr-FR" sz="1800" dirty="0" err="1"/>
              <a:t>see</a:t>
            </a:r>
            <a:r>
              <a:rPr lang="fr-FR" sz="1800" dirty="0"/>
              <a:t> PLU</a:t>
            </a:r>
            <a:r>
              <a:rPr lang="fr-FR" sz="1800" dirty="0" smtClean="0"/>
              <a:t>)</a:t>
            </a:r>
          </a:p>
          <a:p>
            <a:pPr marL="0" indent="0">
              <a:buNone/>
            </a:pPr>
            <a:r>
              <a:rPr lang="fr-FR" sz="1800" dirty="0" smtClean="0"/>
              <a:t>                          - A </a:t>
            </a:r>
            <a:r>
              <a:rPr lang="fr-FR" sz="1800" dirty="0"/>
              <a:t>relevant and </a:t>
            </a:r>
            <a:r>
              <a:rPr lang="fr-FR" sz="1800" dirty="0" err="1"/>
              <a:t>sustainable</a:t>
            </a:r>
            <a:r>
              <a:rPr lang="fr-FR" sz="1800" dirty="0"/>
              <a:t> location for </a:t>
            </a:r>
            <a:r>
              <a:rPr lang="fr-FR" sz="1800" dirty="0" err="1"/>
              <a:t>your</a:t>
            </a:r>
            <a:r>
              <a:rPr lang="fr-FR" sz="1800" dirty="0"/>
              <a:t> business (</a:t>
            </a:r>
            <a:r>
              <a:rPr lang="fr-FR" sz="1800" dirty="0" err="1"/>
              <a:t>see</a:t>
            </a:r>
            <a:r>
              <a:rPr lang="fr-FR" sz="1800" dirty="0"/>
              <a:t> IGN </a:t>
            </a:r>
            <a:r>
              <a:rPr lang="fr-FR" sz="1800" dirty="0" err="1"/>
              <a:t>maps</a:t>
            </a:r>
            <a:r>
              <a:rPr lang="fr-FR" sz="1800" dirty="0"/>
              <a:t> 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      and </a:t>
            </a:r>
            <a:r>
              <a:rPr lang="fr-FR" sz="1800" dirty="0" err="1" smtClean="0"/>
              <a:t>risk</a:t>
            </a:r>
            <a:r>
              <a:rPr lang="fr-FR" sz="1800" dirty="0" smtClean="0"/>
              <a:t> </a:t>
            </a:r>
            <a:r>
              <a:rPr lang="fr-FR" sz="1800" dirty="0" err="1" smtClean="0"/>
              <a:t>map</a:t>
            </a:r>
            <a:r>
              <a:rPr lang="fr-FR" sz="1800" dirty="0"/>
              <a:t>)</a:t>
            </a:r>
          </a:p>
          <a:p>
            <a:pPr marL="0" indent="0">
              <a:buNone/>
            </a:pPr>
            <a:r>
              <a:rPr lang="fr-FR" sz="1800" dirty="0" smtClean="0"/>
              <a:t>                                                                                 </a:t>
            </a:r>
            <a:r>
              <a:rPr lang="fr-FR" sz="1800" dirty="0" smtClean="0">
                <a:sym typeface="Wingdings" pitchFamily="2" charset="2"/>
              </a:rPr>
              <a:t> </a:t>
            </a:r>
            <a:r>
              <a:rPr lang="fr-FR" sz="1800" dirty="0" err="1" smtClean="0"/>
              <a:t>Validate</a:t>
            </a:r>
            <a:r>
              <a:rPr lang="fr-FR" sz="1800" dirty="0" smtClean="0"/>
              <a:t> </a:t>
            </a:r>
            <a:r>
              <a:rPr lang="fr-FR" sz="1800" dirty="0"/>
              <a:t>the </a:t>
            </a:r>
            <a:r>
              <a:rPr lang="fr-FR" sz="1800" dirty="0" err="1"/>
              <a:t>geographer</a:t>
            </a:r>
            <a:r>
              <a:rPr lang="fr-FR" sz="1800" dirty="0"/>
              <a:t> badge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  <a:endParaRPr lang="fr-FR" sz="1800" dirty="0"/>
          </a:p>
          <a:p>
            <a:r>
              <a:rPr lang="fr-FR" sz="1800" dirty="0" smtClean="0"/>
              <a:t>Go </a:t>
            </a:r>
            <a:r>
              <a:rPr lang="fr-FR" sz="1800" dirty="0"/>
              <a:t>to the </a:t>
            </a:r>
            <a:r>
              <a:rPr lang="fr-FR" sz="1800" dirty="0" err="1"/>
              <a:t>field</a:t>
            </a:r>
            <a:r>
              <a:rPr lang="fr-FR" sz="1800" dirty="0"/>
              <a:t> to </a:t>
            </a:r>
            <a:r>
              <a:rPr lang="fr-FR" sz="1800" dirty="0" err="1"/>
              <a:t>visit</a:t>
            </a:r>
            <a:r>
              <a:rPr lang="fr-FR" sz="1800" dirty="0"/>
              <a:t> the plots </a:t>
            </a:r>
            <a:r>
              <a:rPr lang="fr-FR" sz="1800" dirty="0" err="1"/>
              <a:t>you</a:t>
            </a:r>
            <a:r>
              <a:rPr lang="fr-FR" sz="1800" dirty="0"/>
              <a:t> have </a:t>
            </a:r>
            <a:r>
              <a:rPr lang="fr-FR" sz="1800" dirty="0" err="1"/>
              <a:t>spotted</a:t>
            </a:r>
            <a:endParaRPr lang="fr-FR" sz="1800" dirty="0"/>
          </a:p>
          <a:p>
            <a:r>
              <a:rPr lang="fr-FR" sz="1800" dirty="0"/>
              <a:t> </a:t>
            </a:r>
            <a:r>
              <a:rPr lang="fr-FR" sz="1800" dirty="0" smtClean="0"/>
              <a:t>On </a:t>
            </a:r>
            <a:r>
              <a:rPr lang="fr-FR" sz="1800" dirty="0" err="1"/>
              <a:t>each</a:t>
            </a:r>
            <a:r>
              <a:rPr lang="fr-FR" sz="1800" dirty="0"/>
              <a:t> </a:t>
            </a:r>
            <a:r>
              <a:rPr lang="fr-FR" sz="1800" dirty="0" err="1"/>
              <a:t>parcel</a:t>
            </a:r>
            <a:r>
              <a:rPr lang="fr-FR" sz="1800" dirty="0"/>
              <a:t>, </a:t>
            </a:r>
            <a:r>
              <a:rPr lang="fr-FR" sz="1800" dirty="0" err="1"/>
              <a:t>measure</a:t>
            </a:r>
            <a:r>
              <a:rPr lang="fr-FR" sz="1800" dirty="0"/>
              <a:t> </a:t>
            </a:r>
            <a:r>
              <a:rPr lang="fr-FR" sz="1800" dirty="0" err="1"/>
              <a:t>using</a:t>
            </a:r>
            <a:r>
              <a:rPr lang="fr-FR" sz="1800" dirty="0"/>
              <a:t> the gift</a:t>
            </a:r>
          </a:p>
          <a:p>
            <a:r>
              <a:rPr lang="fr-FR" sz="1800" dirty="0"/>
              <a:t> </a:t>
            </a:r>
            <a:r>
              <a:rPr lang="fr-FR" sz="1800" dirty="0" smtClean="0"/>
              <a:t>Make </a:t>
            </a:r>
            <a:r>
              <a:rPr lang="fr-FR" sz="1800" dirty="0"/>
              <a:t>a </a:t>
            </a:r>
            <a:r>
              <a:rPr lang="fr-FR" sz="1800" dirty="0" err="1"/>
              <a:t>video</a:t>
            </a:r>
            <a:r>
              <a:rPr lang="fr-FR" sz="1800" dirty="0"/>
              <a:t> tutorial </a:t>
            </a:r>
            <a:r>
              <a:rPr lang="fr-FR" sz="1800" dirty="0" err="1"/>
              <a:t>explaining</a:t>
            </a:r>
            <a:r>
              <a:rPr lang="fr-FR" sz="1800" dirty="0"/>
              <a:t> how the </a:t>
            </a:r>
            <a:r>
              <a:rPr lang="fr-FR" sz="1800" dirty="0" err="1"/>
              <a:t>device</a:t>
            </a:r>
            <a:r>
              <a:rPr lang="fr-FR" sz="1800" dirty="0"/>
              <a:t> </a:t>
            </a:r>
            <a:r>
              <a:rPr lang="fr-FR" sz="1800" dirty="0" err="1"/>
              <a:t>works</a:t>
            </a:r>
            <a:r>
              <a:rPr lang="fr-FR" sz="1800" dirty="0"/>
              <a:t> and post </a:t>
            </a:r>
            <a:r>
              <a:rPr lang="fr-FR" sz="1800" dirty="0" err="1"/>
              <a:t>it</a:t>
            </a:r>
            <a:r>
              <a:rPr lang="fr-FR" sz="1800" dirty="0"/>
              <a:t> on </a:t>
            </a:r>
            <a:r>
              <a:rPr lang="fr-FR" sz="1800" dirty="0" err="1"/>
              <a:t>Youtube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 </a:t>
            </a:r>
            <a:endParaRPr lang="fr-FR" sz="1800" dirty="0" smtClean="0"/>
          </a:p>
          <a:p>
            <a:pPr marL="0" indent="0" algn="ctr">
              <a:buNone/>
            </a:pPr>
            <a:r>
              <a:rPr lang="fr-FR" sz="1800" dirty="0" smtClean="0"/>
              <a:t>				 </a:t>
            </a:r>
            <a:r>
              <a:rPr lang="fr-FR" sz="1800" dirty="0">
                <a:sym typeface="Wingdings" pitchFamily="2" charset="2"/>
              </a:rPr>
              <a:t> </a:t>
            </a:r>
            <a:r>
              <a:rPr lang="fr-FR" sz="1800" dirty="0" err="1"/>
              <a:t>Validate</a:t>
            </a:r>
            <a:r>
              <a:rPr lang="fr-FR" sz="1800" dirty="0"/>
              <a:t> the </a:t>
            </a:r>
            <a:r>
              <a:rPr lang="fr-FR" sz="1800" dirty="0" err="1" smtClean="0"/>
              <a:t>metrology</a:t>
            </a:r>
            <a:r>
              <a:rPr lang="fr-FR" sz="1800" dirty="0" smtClean="0"/>
              <a:t> badge</a:t>
            </a:r>
            <a:endParaRPr lang="fr-FR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1</a:t>
            </a:r>
            <a:r>
              <a:rPr lang="fr-FR" sz="3600" b="1" dirty="0"/>
              <a:t>: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200" b="1" dirty="0" err="1"/>
              <a:t>Choosing</a:t>
            </a:r>
            <a:r>
              <a:rPr lang="fr-FR" sz="3200" b="1" dirty="0"/>
              <a:t> the location of the company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1042309" y="2276872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pic>
        <p:nvPicPr>
          <p:cNvPr id="1026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7298"/>
          <a:stretch/>
        </p:blipFill>
        <p:spPr bwMode="auto">
          <a:xfrm>
            <a:off x="271525" y="1158808"/>
            <a:ext cx="423864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14858" y="4437112"/>
            <a:ext cx="248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Metrology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50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454462"/>
              </p:ext>
            </p:extLst>
          </p:nvPr>
        </p:nvGraphicFramePr>
        <p:xfrm>
          <a:off x="539552" y="476672"/>
          <a:ext cx="8064896" cy="2385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196"/>
                <a:gridCol w="3038850"/>
                <a:gridCol w="3038850"/>
              </a:tblGrid>
              <a:tr h="108012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Star </a:t>
                      </a:r>
                      <a:r>
                        <a:rPr lang="fr-FR" sz="1600" dirty="0" err="1">
                          <a:effectLst/>
                        </a:rPr>
                        <a:t>dust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err="1">
                          <a:effectLst/>
                        </a:rPr>
                        <a:t>make</a:t>
                      </a:r>
                      <a:r>
                        <a:rPr lang="fr-FR" sz="1600" dirty="0">
                          <a:effectLst/>
                        </a:rPr>
                        <a:t> a </a:t>
                      </a:r>
                      <a:r>
                        <a:rPr lang="fr-FR" sz="1600" dirty="0" err="1">
                          <a:effectLst/>
                        </a:rPr>
                        <a:t>video</a:t>
                      </a:r>
                      <a:r>
                        <a:rPr lang="fr-FR" sz="1600" dirty="0">
                          <a:effectLst/>
                        </a:rPr>
                        <a:t> tutorial </a:t>
                      </a:r>
                      <a:r>
                        <a:rPr lang="fr-FR" sz="1600" dirty="0" err="1">
                          <a:effectLst/>
                        </a:rPr>
                        <a:t>explaining</a:t>
                      </a:r>
                      <a:r>
                        <a:rPr lang="fr-FR" sz="1600" dirty="0">
                          <a:effectLst/>
                        </a:rPr>
                        <a:t> how </a:t>
                      </a:r>
                      <a:r>
                        <a:rPr lang="fr-FR" sz="1600" dirty="0" err="1">
                          <a:effectLst/>
                        </a:rPr>
                        <a:t>your</a:t>
                      </a:r>
                      <a:r>
                        <a:rPr lang="fr-FR" sz="1600" dirty="0">
                          <a:effectLst/>
                        </a:rPr>
                        <a:t> gift </a:t>
                      </a:r>
                      <a:r>
                        <a:rPr lang="fr-FR" sz="1600" dirty="0" err="1">
                          <a:effectLst/>
                        </a:rPr>
                        <a:t>works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>
                          <a:effectLst/>
                        </a:rPr>
                        <a:t>2 </a:t>
                      </a:r>
                      <a:r>
                        <a:rPr lang="fr-FR" sz="1600" dirty="0" err="1">
                          <a:effectLst/>
                        </a:rPr>
                        <a:t>parameters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explained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</a:tr>
              <a:tr h="6528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Prince </a:t>
                      </a:r>
                      <a:r>
                        <a:rPr lang="fr-FR" sz="1600" dirty="0">
                          <a:effectLst/>
                        </a:rPr>
                        <a:t>of the </a:t>
                      </a:r>
                      <a:r>
                        <a:rPr lang="fr-FR" sz="1600" dirty="0" err="1">
                          <a:effectLst/>
                        </a:rPr>
                        <a:t>wind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>
                          <a:effectLst/>
                        </a:rPr>
                        <a:t>3 parameters explained</a:t>
                      </a:r>
                      <a:endParaRPr lang="fr-FR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</a:tr>
              <a:tr h="6528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Snow </a:t>
                      </a:r>
                      <a:r>
                        <a:rPr lang="fr-FR" sz="1600" dirty="0" err="1">
                          <a:effectLst/>
                        </a:rPr>
                        <a:t>Queen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600" dirty="0">
                          <a:effectLst/>
                        </a:rPr>
                        <a:t>4 </a:t>
                      </a:r>
                      <a:r>
                        <a:rPr lang="fr-FR" sz="1600" dirty="0" err="1">
                          <a:effectLst/>
                        </a:rPr>
                        <a:t>parameters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explained</a:t>
                      </a:r>
                      <a:endParaRPr lang="fr-F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423" marR="40423" marT="0" marB="0"/>
                </a:tc>
              </a:tr>
            </a:tbl>
          </a:graphicData>
        </a:graphic>
      </p:graphicFrame>
      <p:pic>
        <p:nvPicPr>
          <p:cNvPr id="9217" name="Picture 1" descr="badge_métrolog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2" y="908720"/>
            <a:ext cx="1512168" cy="163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50255"/>
              </p:ext>
            </p:extLst>
          </p:nvPr>
        </p:nvGraphicFramePr>
        <p:xfrm>
          <a:off x="1331640" y="4077072"/>
          <a:ext cx="6465788" cy="1968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5788"/>
              </a:tblGrid>
              <a:tr h="1968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u="sng" dirty="0">
                          <a:effectLst/>
                        </a:rPr>
                        <a:t>Make a </a:t>
                      </a:r>
                      <a:r>
                        <a:rPr lang="fr-FR" sz="1400" u="sng" dirty="0" err="1">
                          <a:effectLst/>
                        </a:rPr>
                        <a:t>choice</a:t>
                      </a:r>
                      <a:r>
                        <a:rPr lang="fr-FR" sz="1400" u="sng" dirty="0">
                          <a:effectLst/>
                        </a:rPr>
                        <a:t> of location</a:t>
                      </a:r>
                      <a:r>
                        <a:rPr lang="fr-FR" sz="1400" u="sng" dirty="0" smtClean="0">
                          <a:effectLst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To </a:t>
                      </a:r>
                      <a:r>
                        <a:rPr lang="fr-FR" sz="1400" dirty="0" err="1">
                          <a:effectLst/>
                        </a:rPr>
                        <a:t>make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your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choice</a:t>
                      </a:r>
                      <a:r>
                        <a:rPr lang="fr-FR" sz="1400" dirty="0">
                          <a:effectLst/>
                        </a:rPr>
                        <a:t>, cross the </a:t>
                      </a:r>
                      <a:r>
                        <a:rPr lang="fr-FR" sz="1400" dirty="0" err="1">
                          <a:effectLst/>
                        </a:rPr>
                        <a:t>collected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geographical</a:t>
                      </a:r>
                      <a:r>
                        <a:rPr lang="fr-FR" sz="1400" dirty="0">
                          <a:effectLst/>
                        </a:rPr>
                        <a:t> and </a:t>
                      </a:r>
                      <a:r>
                        <a:rPr lang="fr-FR" sz="1400" dirty="0" err="1">
                          <a:effectLst/>
                        </a:rPr>
                        <a:t>metrological</a:t>
                      </a:r>
                      <a:r>
                        <a:rPr lang="fr-FR" sz="1400" dirty="0">
                          <a:effectLst/>
                        </a:rPr>
                        <a:t> data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1400" dirty="0">
                          <a:effectLst/>
                        </a:rPr>
                        <a:t>If the </a:t>
                      </a:r>
                      <a:r>
                        <a:rPr lang="fr-FR" sz="1400" dirty="0" err="1">
                          <a:effectLst/>
                        </a:rPr>
                        <a:t>chosen</a:t>
                      </a:r>
                      <a:r>
                        <a:rPr lang="fr-FR" sz="1400" dirty="0">
                          <a:effectLst/>
                        </a:rPr>
                        <a:t> location </a:t>
                      </a:r>
                      <a:r>
                        <a:rPr lang="fr-FR" sz="1400" dirty="0" err="1">
                          <a:effectLst/>
                        </a:rPr>
                        <a:t>is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sustainable</a:t>
                      </a:r>
                      <a:r>
                        <a:rPr lang="fr-FR" sz="1400" dirty="0">
                          <a:effectLst/>
                        </a:rPr>
                        <a:t> (</a:t>
                      </a:r>
                      <a:r>
                        <a:rPr lang="fr-FR" sz="1400" dirty="0" err="1">
                          <a:effectLst/>
                        </a:rPr>
                        <a:t>environmentally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friendly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neighborhood</a:t>
                      </a:r>
                      <a:r>
                        <a:rPr lang="fr-FR" sz="1400" dirty="0">
                          <a:effectLst/>
                        </a:rPr>
                        <a:t>, </a:t>
                      </a:r>
                      <a:r>
                        <a:rPr lang="fr-FR" sz="1400" dirty="0" err="1">
                          <a:effectLst/>
                        </a:rPr>
                        <a:t>is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easily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serviced</a:t>
                      </a:r>
                      <a:r>
                        <a:rPr lang="fr-FR" sz="1400" dirty="0">
                          <a:effectLst/>
                        </a:rPr>
                        <a:t> and has good conditions) </a:t>
                      </a:r>
                      <a:r>
                        <a:rPr lang="fr-FR" sz="1400" dirty="0" err="1">
                          <a:effectLst/>
                        </a:rPr>
                        <a:t>you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get</a:t>
                      </a:r>
                      <a:r>
                        <a:rPr lang="fr-FR" sz="1400" dirty="0">
                          <a:effectLst/>
                        </a:rPr>
                        <a:t> points of </a:t>
                      </a:r>
                      <a:r>
                        <a:rPr lang="fr-FR" sz="1400" dirty="0" err="1">
                          <a:effectLst/>
                        </a:rPr>
                        <a:t>sustainable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development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154" marR="591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You </a:t>
            </a:r>
            <a:r>
              <a:rPr lang="fr-FR" dirty="0" err="1"/>
              <a:t>decide</a:t>
            </a:r>
            <a:r>
              <a:rPr lang="fr-FR" dirty="0"/>
              <a:t> to </a:t>
            </a:r>
            <a:r>
              <a:rPr lang="fr-FR" dirty="0" err="1" smtClean="0"/>
              <a:t>farm</a:t>
            </a:r>
            <a:r>
              <a:rPr lang="fr-FR" dirty="0" smtClean="0"/>
              <a:t> </a:t>
            </a:r>
            <a:r>
              <a:rPr lang="fr-FR" dirty="0" err="1"/>
              <a:t>insects</a:t>
            </a:r>
            <a:r>
              <a:rPr lang="fr-FR" dirty="0"/>
              <a:t> for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consumption</a:t>
            </a:r>
            <a:r>
              <a:rPr lang="fr-FR" dirty="0"/>
              <a:t> to </a:t>
            </a:r>
            <a:r>
              <a:rPr lang="fr-FR" dirty="0" err="1"/>
              <a:t>offer</a:t>
            </a:r>
            <a:r>
              <a:rPr lang="fr-FR" dirty="0"/>
              <a:t> a </a:t>
            </a:r>
            <a:r>
              <a:rPr lang="fr-FR" dirty="0" err="1" smtClean="0"/>
              <a:t>ready</a:t>
            </a:r>
            <a:r>
              <a:rPr lang="fr-FR" dirty="0" smtClean="0"/>
              <a:t> made </a:t>
            </a:r>
            <a:r>
              <a:rPr lang="fr-FR" dirty="0" err="1"/>
              <a:t>product</a:t>
            </a:r>
            <a:r>
              <a:rPr lang="fr-FR" dirty="0"/>
              <a:t> to </a:t>
            </a:r>
            <a:r>
              <a:rPr lang="fr-FR" dirty="0" err="1"/>
              <a:t>your</a:t>
            </a:r>
            <a:r>
              <a:rPr lang="fr-FR" dirty="0"/>
              <a:t> future </a:t>
            </a:r>
            <a:r>
              <a:rPr lang="fr-FR" dirty="0" err="1"/>
              <a:t>customers</a:t>
            </a:r>
            <a:r>
              <a:rPr lang="fr-FR" dirty="0"/>
              <a:t>.</a:t>
            </a:r>
          </a:p>
          <a:p>
            <a:r>
              <a:rPr lang="fr-FR" dirty="0"/>
              <a:t>So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create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business and </a:t>
            </a:r>
            <a:r>
              <a:rPr lang="fr-FR" dirty="0" err="1"/>
              <a:t>start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Will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be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able to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make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the right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choices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find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the right arguments to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convince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your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investors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customers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, and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raise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the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biggest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launch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budget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while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adopting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logic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sustainable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development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?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/>
              <a:t>Synopsis and presentation of the </a:t>
            </a:r>
            <a:r>
              <a:rPr lang="fr-FR" sz="4400" b="1" dirty="0" err="1"/>
              <a:t>game</a:t>
            </a:r>
            <a:endParaRPr lang="fr-FR" sz="4400" dirty="0"/>
          </a:p>
        </p:txBody>
      </p:sp>
      <p:pic>
        <p:nvPicPr>
          <p:cNvPr id="4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7884368" y="5877272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3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283968" y="1412776"/>
            <a:ext cx="4286374" cy="10801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Level 3  :  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SALE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4416219" y="2924944"/>
            <a:ext cx="4286374" cy="10801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Level 2  :  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4436368" y="4437112"/>
            <a:ext cx="4286374" cy="1224136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Level 1  :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GENESIS OF THE COMPANY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9632" y="1412776"/>
            <a:ext cx="1584176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Create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an advertising spot and / or a packaging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9632" y="3068960"/>
            <a:ext cx="1584176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/>
              <a:t>Make </a:t>
            </a:r>
            <a:r>
              <a:rPr lang="fr-FR" sz="1400" dirty="0"/>
              <a:t>a poster </a:t>
            </a:r>
            <a:r>
              <a:rPr lang="fr-FR" sz="1400" dirty="0" err="1"/>
              <a:t>justifying</a:t>
            </a:r>
            <a:r>
              <a:rPr lang="fr-FR" sz="1400" dirty="0"/>
              <a:t> the </a:t>
            </a:r>
            <a:r>
              <a:rPr lang="fr-FR" sz="1400" dirty="0" err="1"/>
              <a:t>choices</a:t>
            </a:r>
            <a:r>
              <a:rPr lang="fr-FR" sz="1400" dirty="0"/>
              <a:t> of the company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48881" y="4591202"/>
            <a:ext cx="1584176" cy="936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smtClean="0">
                <a:latin typeface="Bookman Old Style" pitchFamily="18" charset="0"/>
              </a:rPr>
              <a:t>Make </a:t>
            </a:r>
            <a:r>
              <a:rPr lang="fr-FR" sz="1200" dirty="0">
                <a:latin typeface="Bookman Old Style" pitchFamily="18" charset="0"/>
              </a:rPr>
              <a:t>a file </a:t>
            </a:r>
            <a:r>
              <a:rPr lang="fr-FR" sz="1200" dirty="0" err="1">
                <a:latin typeface="Bookman Old Style" pitchFamily="18" charset="0"/>
              </a:rPr>
              <a:t>presenting</a:t>
            </a:r>
            <a:r>
              <a:rPr lang="fr-FR" sz="1200" dirty="0">
                <a:latin typeface="Bookman Old Style" pitchFamily="18" charset="0"/>
              </a:rPr>
              <a:t> the </a:t>
            </a:r>
            <a:r>
              <a:rPr lang="fr-FR" sz="1200" dirty="0" err="1">
                <a:latin typeface="Bookman Old Style" pitchFamily="18" charset="0"/>
              </a:rPr>
              <a:t>project</a:t>
            </a:r>
            <a:r>
              <a:rPr lang="fr-FR" sz="1200" dirty="0">
                <a:latin typeface="Bookman Old Style" pitchFamily="18" charset="0"/>
              </a:rPr>
              <a:t> and the company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1896953" y="4005064"/>
            <a:ext cx="288032" cy="5768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1896953" y="2348880"/>
            <a:ext cx="2880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haut 11"/>
          <p:cNvSpPr/>
          <p:nvPr/>
        </p:nvSpPr>
        <p:spPr>
          <a:xfrm>
            <a:off x="6427155" y="2492896"/>
            <a:ext cx="45719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6450014" y="4005064"/>
            <a:ext cx="45719" cy="4086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0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276872"/>
            <a:ext cx="8640959" cy="3849290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The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to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track</a:t>
            </a:r>
            <a:r>
              <a:rPr lang="fr-FR" dirty="0"/>
              <a:t>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You </a:t>
            </a:r>
            <a:r>
              <a:rPr lang="fr-FR" dirty="0" err="1"/>
              <a:t>will</a:t>
            </a:r>
            <a:r>
              <a:rPr lang="fr-FR" dirty="0"/>
              <a:t> note the </a:t>
            </a:r>
            <a:r>
              <a:rPr lang="fr-FR" dirty="0" err="1"/>
              <a:t>progress</a:t>
            </a:r>
            <a:r>
              <a:rPr lang="fr-FR" dirty="0"/>
              <a:t> in the </a:t>
            </a:r>
            <a:r>
              <a:rPr lang="fr-FR" dirty="0" err="1"/>
              <a:t>game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find</a:t>
            </a:r>
            <a:r>
              <a:rPr lang="fr-FR" dirty="0"/>
              <a:t> help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grants</a:t>
            </a:r>
            <a:r>
              <a:rPr lang="fr-FR" dirty="0"/>
              <a:t> and protection </a:t>
            </a:r>
            <a:r>
              <a:rPr lang="fr-FR" dirty="0" err="1"/>
              <a:t>cards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"Events of the Day" </a:t>
            </a:r>
            <a:r>
              <a:rPr lang="fr-FR" b="1" dirty="0" err="1"/>
              <a:t>cards</a:t>
            </a:r>
            <a:r>
              <a:rPr lang="fr-FR" dirty="0"/>
              <a:t>: All </a:t>
            </a:r>
            <a:r>
              <a:rPr lang="fr-FR" dirty="0" err="1"/>
              <a:t>players</a:t>
            </a:r>
            <a:r>
              <a:rPr lang="fr-FR" dirty="0"/>
              <a:t> must </a:t>
            </a:r>
            <a:r>
              <a:rPr lang="fr-FR" dirty="0" err="1"/>
              <a:t>bow</a:t>
            </a:r>
            <a:r>
              <a:rPr lang="fr-FR" dirty="0"/>
              <a:t> to the </a:t>
            </a:r>
            <a:r>
              <a:rPr lang="fr-FR" dirty="0" err="1"/>
              <a:t>day's</a:t>
            </a:r>
            <a:r>
              <a:rPr lang="fr-FR" dirty="0"/>
              <a:t> </a:t>
            </a:r>
            <a:r>
              <a:rPr lang="fr-FR" dirty="0" err="1"/>
              <a:t>event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"Protection" </a:t>
            </a:r>
            <a:r>
              <a:rPr lang="fr-FR" b="1" dirty="0" err="1"/>
              <a:t>cards</a:t>
            </a:r>
            <a:r>
              <a:rPr lang="fr-FR" dirty="0"/>
              <a:t>: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to </a:t>
            </a:r>
            <a:r>
              <a:rPr lang="fr-FR" dirty="0" err="1"/>
              <a:t>counter</a:t>
            </a:r>
            <a:r>
              <a:rPr lang="fr-FR" dirty="0"/>
              <a:t> </a:t>
            </a:r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random</a:t>
            </a:r>
            <a:r>
              <a:rPr lang="fr-FR" dirty="0"/>
              <a:t> </a:t>
            </a:r>
            <a:r>
              <a:rPr lang="fr-FR" dirty="0" err="1"/>
              <a:t>events</a:t>
            </a:r>
            <a:r>
              <a:rPr lang="fr-FR" dirty="0"/>
              <a:t> or to </a:t>
            </a:r>
            <a:r>
              <a:rPr lang="fr-FR" dirty="0" err="1"/>
              <a:t>facilitate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progress</a:t>
            </a:r>
            <a:r>
              <a:rPr lang="fr-FR" dirty="0"/>
              <a:t> in the </a:t>
            </a:r>
            <a:r>
              <a:rPr lang="fr-FR" dirty="0" err="1"/>
              <a:t>game</a:t>
            </a:r>
            <a:r>
              <a:rPr lang="fr-FR" dirty="0"/>
              <a:t>.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have to </a:t>
            </a:r>
            <a:r>
              <a:rPr lang="fr-FR" dirty="0" err="1"/>
              <a:t>take</a:t>
            </a:r>
            <a:r>
              <a:rPr lang="fr-FR" dirty="0"/>
              <a:t> up challenges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cards</a:t>
            </a:r>
            <a:r>
              <a:rPr lang="fr-FR" dirty="0"/>
              <a:t> are </a:t>
            </a:r>
            <a:r>
              <a:rPr lang="fr-FR" dirty="0" err="1"/>
              <a:t>marketable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buy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to </a:t>
            </a:r>
            <a:r>
              <a:rPr lang="fr-FR" dirty="0" err="1"/>
              <a:t>other</a:t>
            </a:r>
            <a:r>
              <a:rPr lang="fr-FR" dirty="0"/>
              <a:t> groups, </a:t>
            </a:r>
            <a:r>
              <a:rPr lang="fr-FR" dirty="0" err="1"/>
              <a:t>sell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or exchange </a:t>
            </a:r>
            <a:r>
              <a:rPr lang="fr-FR" dirty="0" err="1"/>
              <a:t>them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Badges table</a:t>
            </a:r>
            <a:r>
              <a:rPr lang="fr-FR" dirty="0"/>
              <a:t>: Badges are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obtain</a:t>
            </a:r>
            <a:r>
              <a:rPr lang="fr-FR" dirty="0"/>
              <a:t> money and protection </a:t>
            </a:r>
            <a:r>
              <a:rPr lang="fr-FR" dirty="0" err="1"/>
              <a:t>cards</a:t>
            </a:r>
            <a:r>
              <a:rPr lang="fr-FR" dirty="0"/>
              <a:t>. If </a:t>
            </a:r>
            <a:r>
              <a:rPr lang="fr-FR" dirty="0" err="1"/>
              <a:t>you</a:t>
            </a:r>
            <a:r>
              <a:rPr lang="fr-FR" dirty="0"/>
              <a:t> have </a:t>
            </a:r>
            <a:r>
              <a:rPr lang="fr-FR" dirty="0" err="1"/>
              <a:t>three</a:t>
            </a:r>
            <a:r>
              <a:rPr lang="fr-FR" dirty="0"/>
              <a:t> badge </a:t>
            </a:r>
            <a:r>
              <a:rPr lang="fr-FR" dirty="0" err="1"/>
              <a:t>levels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a protection </a:t>
            </a:r>
            <a:r>
              <a:rPr lang="fr-FR" dirty="0" err="1"/>
              <a:t>card</a:t>
            </a:r>
            <a:r>
              <a:rPr lang="fr-FR" dirty="0"/>
              <a:t> (in addition to the money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The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: </a:t>
            </a:r>
            <a:r>
              <a:rPr lang="fr-FR" dirty="0"/>
              <a:t>The </a:t>
            </a:r>
            <a:r>
              <a:rPr lang="fr-FR" dirty="0" err="1"/>
              <a:t>platform</a:t>
            </a:r>
            <a:r>
              <a:rPr lang="fr-FR" dirty="0"/>
              <a:t> </a:t>
            </a:r>
            <a:r>
              <a:rPr lang="fr-FR" dirty="0" err="1"/>
              <a:t>makes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possible to </a:t>
            </a:r>
            <a:r>
              <a:rPr lang="fr-FR" dirty="0" err="1"/>
              <a:t>follow</a:t>
            </a:r>
            <a:r>
              <a:rPr lang="fr-FR" dirty="0"/>
              <a:t> the acquisition of the badges as </a:t>
            </a:r>
            <a:r>
              <a:rPr lang="fr-FR" dirty="0" err="1"/>
              <a:t>well</a:t>
            </a:r>
            <a:r>
              <a:rPr lang="fr-FR" dirty="0"/>
              <a:t> as the scores (money and gauges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) as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advance</a:t>
            </a:r>
            <a:r>
              <a:rPr lang="fr-FR" dirty="0"/>
              <a:t> in the </a:t>
            </a:r>
            <a:r>
              <a:rPr lang="fr-FR" dirty="0" err="1"/>
              <a:t>game</a:t>
            </a:r>
            <a:r>
              <a:rPr lang="fr-FR" dirty="0" smtClean="0"/>
              <a:t>.</a:t>
            </a:r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dirty="0" smtClean="0"/>
              <a:t>        http://jenlab.iut-laval.univ-lemans.fr/login/index.php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/>
          <a:lstStyle/>
          <a:p>
            <a:r>
              <a:rPr lang="fr-FR" dirty="0" smtClean="0"/>
              <a:t>Play </a:t>
            </a:r>
            <a:r>
              <a:rPr lang="fr-FR" dirty="0" err="1"/>
              <a:t>equipment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8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players </a:t>
            </a:r>
            <a:r>
              <a:rPr lang="en-GB" dirty="0" smtClean="0"/>
              <a:t>: The 3 or 4 members of the company.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"Master Game ": </a:t>
            </a:r>
            <a:r>
              <a:rPr lang="en-GB" dirty="0" smtClean="0"/>
              <a:t>manages the course of the game, distributes cards and assigns badges, money and sustainable development points.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"Superhero": </a:t>
            </a:r>
            <a:r>
              <a:rPr lang="en-GB" dirty="0" smtClean="0"/>
              <a:t>can help you but if you ask him a question ... you have to be ready to pay for his services !!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/>
              <a:t>of the </a:t>
            </a:r>
            <a:r>
              <a:rPr lang="fr-FR" dirty="0" err="1"/>
              <a:t>game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76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2248347"/>
            <a:ext cx="8496943" cy="4349005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/>
              <a:t>Being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sustainable</a:t>
            </a:r>
            <a:r>
              <a:rPr lang="fr-FR" dirty="0"/>
              <a:t> company: </a:t>
            </a:r>
            <a:r>
              <a:rPr lang="fr-FR" dirty="0" err="1"/>
              <a:t>balancing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gauges</a:t>
            </a:r>
          </a:p>
          <a:p>
            <a:pPr marL="0" indent="0">
              <a:buNone/>
            </a:pP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(</a:t>
            </a:r>
            <a:r>
              <a:rPr lang="fr-FR" dirty="0" err="1"/>
              <a:t>Environment</a:t>
            </a:r>
            <a:r>
              <a:rPr lang="fr-FR" dirty="0"/>
              <a:t>, </a:t>
            </a:r>
            <a:r>
              <a:rPr lang="fr-FR" dirty="0" err="1"/>
              <a:t>Economy</a:t>
            </a:r>
            <a:r>
              <a:rPr lang="fr-FR" dirty="0"/>
              <a:t>, Social).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Being</a:t>
            </a:r>
            <a:r>
              <a:rPr lang="fr-FR" dirty="0"/>
              <a:t> the company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raises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money to finance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At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must </a:t>
            </a:r>
            <a:r>
              <a:rPr lang="fr-FR" dirty="0" err="1"/>
              <a:t>complete</a:t>
            </a:r>
            <a:r>
              <a:rPr lang="fr-FR" dirty="0"/>
              <a:t> </a:t>
            </a:r>
            <a:r>
              <a:rPr lang="fr-FR" dirty="0" err="1"/>
              <a:t>several</a:t>
            </a:r>
            <a:r>
              <a:rPr lang="fr-FR" dirty="0"/>
              <a:t> missions.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/>
              <a:t>missions are </a:t>
            </a:r>
            <a:r>
              <a:rPr lang="fr-FR" dirty="0" err="1"/>
              <a:t>presented</a:t>
            </a:r>
            <a:r>
              <a:rPr lang="fr-FR" dirty="0"/>
              <a:t> as challenges to </a:t>
            </a:r>
            <a:r>
              <a:rPr lang="fr-FR" dirty="0" err="1"/>
              <a:t>be</a:t>
            </a:r>
            <a:r>
              <a:rPr lang="fr-FR" dirty="0"/>
              <a:t> met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At </a:t>
            </a:r>
            <a:r>
              <a:rPr lang="fr-FR" dirty="0" err="1"/>
              <a:t>every</a:t>
            </a:r>
            <a:r>
              <a:rPr lang="fr-FR" dirty="0"/>
              <a:t> challenge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points and </a:t>
            </a:r>
            <a:r>
              <a:rPr lang="fr-FR" dirty="0" err="1"/>
              <a:t>make</a:t>
            </a:r>
            <a:r>
              <a:rPr lang="fr-FR" dirty="0"/>
              <a:t> money.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win</a:t>
            </a:r>
            <a:r>
              <a:rPr lang="fr-FR" dirty="0"/>
              <a:t> protection </a:t>
            </a:r>
            <a:r>
              <a:rPr lang="fr-FR" dirty="0" err="1"/>
              <a:t>cards</a:t>
            </a:r>
            <a:r>
              <a:rPr lang="fr-FR" dirty="0"/>
              <a:t> (if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validate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levels</a:t>
            </a:r>
            <a:r>
              <a:rPr lang="fr-FR" dirty="0"/>
              <a:t> of </a:t>
            </a:r>
            <a:r>
              <a:rPr lang="fr-FR" dirty="0" smtClean="0"/>
              <a:t>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badges</a:t>
            </a:r>
            <a:r>
              <a:rPr lang="fr-FR" dirty="0"/>
              <a:t>).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fr-F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fr-FR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</a:t>
            </a:r>
            <a:r>
              <a:rPr lang="fr-F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5" name="Image 4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5148064" y="5030621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7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</a:t>
            </a:r>
            <a:r>
              <a:rPr lang="fr-F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fr-FR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u="sng" dirty="0"/>
              <a:t>Objective</a:t>
            </a:r>
            <a:r>
              <a:rPr lang="fr-FR" dirty="0"/>
              <a:t>: to </a:t>
            </a:r>
            <a:r>
              <a:rPr lang="fr-FR" dirty="0" err="1"/>
              <a:t>make</a:t>
            </a:r>
            <a:r>
              <a:rPr lang="fr-FR" dirty="0"/>
              <a:t> a file </a:t>
            </a:r>
            <a:r>
              <a:rPr lang="fr-FR" dirty="0" err="1"/>
              <a:t>presenting</a:t>
            </a:r>
            <a:r>
              <a:rPr lang="fr-FR" dirty="0"/>
              <a:t> the </a:t>
            </a:r>
            <a:r>
              <a:rPr lang="fr-FR" dirty="0" err="1"/>
              <a:t>project</a:t>
            </a:r>
            <a:r>
              <a:rPr lang="fr-FR" dirty="0"/>
              <a:t> and the </a:t>
            </a:r>
            <a:r>
              <a:rPr lang="fr-FR" dirty="0" smtClean="0"/>
              <a:t>company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u="sng" dirty="0" err="1"/>
              <a:t>Modalities</a:t>
            </a:r>
            <a:r>
              <a:rPr lang="fr-FR" dirty="0"/>
              <a:t>: </a:t>
            </a:r>
            <a:r>
              <a:rPr lang="fr-FR" dirty="0" err="1"/>
              <a:t>fulfill</a:t>
            </a:r>
            <a:r>
              <a:rPr lang="fr-FR" dirty="0"/>
              <a:t> the </a:t>
            </a:r>
            <a:r>
              <a:rPr lang="fr-FR" dirty="0" err="1"/>
              <a:t>different</a:t>
            </a:r>
            <a:r>
              <a:rPr lang="fr-FR" dirty="0"/>
              <a:t> missions.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Depending</a:t>
            </a:r>
            <a:r>
              <a:rPr lang="fr-FR" dirty="0" smtClean="0"/>
              <a:t> </a:t>
            </a:r>
            <a:r>
              <a:rPr lang="fr-FR" dirty="0"/>
              <a:t>on how </a:t>
            </a:r>
            <a:r>
              <a:rPr lang="fr-FR" dirty="0" err="1"/>
              <a:t>successful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are, </a:t>
            </a:r>
            <a:r>
              <a:rPr lang="fr-FR" dirty="0" err="1"/>
              <a:t>you'll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</a:t>
            </a:r>
            <a:r>
              <a:rPr lang="fr-FR" dirty="0" err="1"/>
              <a:t>get</a:t>
            </a:r>
            <a:r>
              <a:rPr lang="fr-FR" dirty="0"/>
              <a:t> badges, protection </a:t>
            </a:r>
            <a:r>
              <a:rPr lang="fr-FR" dirty="0" err="1"/>
              <a:t>cards</a:t>
            </a:r>
            <a:r>
              <a:rPr lang="fr-FR" dirty="0"/>
              <a:t>,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</a:t>
            </a:r>
            <a:r>
              <a:rPr lang="fr-FR" dirty="0" smtClean="0"/>
              <a:t>points               </a:t>
            </a:r>
            <a:r>
              <a:rPr lang="fr-FR" dirty="0"/>
              <a:t>and money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1691680" y="5733256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7" y="2248347"/>
            <a:ext cx="8568952" cy="387781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team is </a:t>
            </a:r>
            <a:r>
              <a:rPr lang="en-US" dirty="0" smtClean="0"/>
              <a:t>welded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project is part of the logic of sustainable development: respect for the 3 </a:t>
            </a:r>
            <a:r>
              <a:rPr lang="en-US" dirty="0" smtClean="0"/>
              <a:t>pillars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project is built (production needs, market knowledge) with a clear objective (added value = what the company creates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company is creative (name, slogan, logo)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373494" y="620688"/>
            <a:ext cx="3954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succeed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FR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C:\Users\ssafadi\Desktop\money-jaug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6" r="15999"/>
          <a:stretch/>
        </p:blipFill>
        <p:spPr bwMode="auto">
          <a:xfrm>
            <a:off x="4350959" y="3717032"/>
            <a:ext cx="870857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2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5" y="2248347"/>
            <a:ext cx="8424936" cy="3877815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 - </a:t>
            </a:r>
            <a:r>
              <a:rPr lang="fr-FR" sz="1800" dirty="0"/>
              <a:t> Shoot an "</a:t>
            </a:r>
            <a:r>
              <a:rPr lang="fr-FR" sz="1800" dirty="0" err="1"/>
              <a:t>insect</a:t>
            </a:r>
            <a:r>
              <a:rPr lang="fr-FR" sz="1800" dirty="0"/>
              <a:t> </a:t>
            </a:r>
            <a:r>
              <a:rPr lang="fr-FR" sz="1800" dirty="0" err="1"/>
              <a:t>family</a:t>
            </a:r>
            <a:r>
              <a:rPr lang="fr-FR" sz="1800" dirty="0"/>
              <a:t>" </a:t>
            </a:r>
            <a:r>
              <a:rPr lang="fr-FR" sz="1800" dirty="0" err="1"/>
              <a:t>card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 - </a:t>
            </a:r>
            <a:r>
              <a:rPr lang="fr-FR" sz="1800" dirty="0" err="1" smtClean="0"/>
              <a:t>Create</a:t>
            </a:r>
            <a:r>
              <a:rPr lang="fr-FR" sz="1800" dirty="0" smtClean="0"/>
              <a:t> </a:t>
            </a:r>
            <a:r>
              <a:rPr lang="fr-FR" sz="1800" dirty="0"/>
              <a:t>a </a:t>
            </a:r>
            <a:r>
              <a:rPr lang="fr-FR" sz="1800" dirty="0" err="1"/>
              <a:t>category</a:t>
            </a:r>
            <a:r>
              <a:rPr lang="fr-FR" sz="1800" dirty="0"/>
              <a:t> or a table on Pinterest (https://fr.pinterest.com/) </a:t>
            </a:r>
            <a:r>
              <a:rPr lang="fr-FR" sz="1800" dirty="0" err="1"/>
              <a:t>with</a:t>
            </a:r>
            <a:r>
              <a:rPr lang="fr-FR" sz="1800" dirty="0"/>
              <a:t> the </a:t>
            </a:r>
            <a:r>
              <a:rPr lang="fr-FR" sz="1800" dirty="0" err="1"/>
              <a:t>name</a:t>
            </a:r>
            <a:r>
              <a:rPr lang="fr-FR" sz="1800" dirty="0"/>
              <a:t> of the </a:t>
            </a:r>
            <a:r>
              <a:rPr lang="fr-FR" sz="1800" dirty="0" err="1"/>
              <a:t>insect</a:t>
            </a:r>
            <a:r>
              <a:rPr lang="fr-FR" sz="1800" dirty="0"/>
              <a:t> </a:t>
            </a:r>
            <a:r>
              <a:rPr lang="fr-FR" sz="1800" dirty="0" err="1"/>
              <a:t>family</a:t>
            </a:r>
            <a:r>
              <a:rPr lang="fr-FR" sz="1800" dirty="0"/>
              <a:t> </a:t>
            </a:r>
            <a:r>
              <a:rPr lang="fr-FR" sz="1800" dirty="0" err="1"/>
              <a:t>drawn</a:t>
            </a:r>
            <a:r>
              <a:rPr lang="fr-FR" sz="1800" dirty="0"/>
              <a:t> and </a:t>
            </a:r>
            <a:r>
              <a:rPr lang="fr-FR" sz="1800" dirty="0" err="1"/>
              <a:t>add</a:t>
            </a:r>
            <a:r>
              <a:rPr lang="fr-FR" sz="1800" dirty="0"/>
              <a:t> 2 links (</a:t>
            </a:r>
            <a:r>
              <a:rPr lang="fr-FR" sz="1800" dirty="0" err="1"/>
              <a:t>make</a:t>
            </a:r>
            <a:r>
              <a:rPr lang="fr-FR" sz="1800" dirty="0"/>
              <a:t> 2 </a:t>
            </a:r>
            <a:r>
              <a:rPr lang="fr-FR" sz="1800" dirty="0" err="1"/>
              <a:t>websites</a:t>
            </a:r>
            <a:r>
              <a:rPr lang="fr-FR" sz="1800" dirty="0"/>
              <a:t> </a:t>
            </a:r>
            <a:r>
              <a:rPr lang="fr-FR" sz="1800" dirty="0" err="1"/>
              <a:t>that</a:t>
            </a:r>
            <a:r>
              <a:rPr lang="fr-FR" sz="1800" dirty="0"/>
              <a:t> </a:t>
            </a:r>
            <a:r>
              <a:rPr lang="fr-FR" sz="1800" dirty="0" err="1"/>
              <a:t>you</a:t>
            </a:r>
            <a:r>
              <a:rPr lang="fr-FR" sz="1800" dirty="0"/>
              <a:t> </a:t>
            </a:r>
            <a:r>
              <a:rPr lang="fr-FR" sz="1800" dirty="0" err="1"/>
              <a:t>deem</a:t>
            </a:r>
            <a:r>
              <a:rPr lang="fr-FR" sz="1800" dirty="0"/>
              <a:t> relevant and </a:t>
            </a:r>
            <a:r>
              <a:rPr lang="fr-FR" sz="1800" dirty="0" err="1"/>
              <a:t>reliable</a:t>
            </a:r>
            <a:r>
              <a:rPr lang="fr-FR" sz="1800" dirty="0"/>
              <a:t>)</a:t>
            </a:r>
          </a:p>
          <a:p>
            <a:pPr marL="0" indent="0" algn="ctr">
              <a:buNone/>
            </a:pPr>
            <a:endParaRPr lang="fr-FR" sz="105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1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</a:t>
            </a:r>
            <a:r>
              <a:rPr lang="fr-F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sneaking</a:t>
            </a:r>
            <a:r>
              <a:rPr lang="fr-F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badge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1054250"/>
          </a:xfrm>
        </p:spPr>
        <p:txBody>
          <a:bodyPr/>
          <a:lstStyle/>
          <a:p>
            <a:r>
              <a:rPr lang="fr-FR" sz="3600" b="1" u="sng" dirty="0"/>
              <a:t>Mission 1</a:t>
            </a:r>
            <a:r>
              <a:rPr lang="fr-FR" sz="3600" b="1" dirty="0"/>
              <a:t>: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State </a:t>
            </a:r>
            <a:r>
              <a:rPr lang="fr-FR" sz="3600" b="1" dirty="0"/>
              <a:t>of </a:t>
            </a:r>
            <a:r>
              <a:rPr lang="fr-FR" sz="3600" b="1" dirty="0" err="1"/>
              <a:t>play</a:t>
            </a:r>
            <a:r>
              <a:rPr lang="fr-FR" sz="3600" b="1" dirty="0"/>
              <a:t> - </a:t>
            </a:r>
            <a:r>
              <a:rPr lang="fr-FR" sz="3600" b="1" dirty="0" err="1" smtClean="0"/>
              <a:t>Insect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family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1119251" y="1684271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Snooping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Challenge: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98526"/>
              </p:ext>
            </p:extLst>
          </p:nvPr>
        </p:nvGraphicFramePr>
        <p:xfrm>
          <a:off x="695389" y="3539671"/>
          <a:ext cx="7747001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983"/>
                <a:gridCol w="3452509"/>
                <a:gridCol w="3452509"/>
              </a:tblGrid>
              <a:tr h="39768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 </a:t>
                      </a:r>
                      <a:endParaRPr lang="fr-FR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Beginner</a:t>
                      </a:r>
                      <a:r>
                        <a:rPr lang="fr-FR" sz="18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 </a:t>
                      </a:r>
                      <a:r>
                        <a:rPr lang="fr-FR" sz="1200" dirty="0" err="1">
                          <a:effectLst/>
                        </a:rPr>
                        <a:t>Pinterest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provide</a:t>
                      </a:r>
                      <a:r>
                        <a:rPr lang="fr-FR" sz="1200" dirty="0">
                          <a:effectLst/>
                        </a:rPr>
                        <a:t> a relevant and </a:t>
                      </a:r>
                      <a:r>
                        <a:rPr lang="fr-FR" sz="1200" dirty="0" err="1">
                          <a:effectLst/>
                        </a:rPr>
                        <a:t>reliable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link</a:t>
                      </a:r>
                      <a:r>
                        <a:rPr lang="fr-FR" sz="1200" dirty="0">
                          <a:effectLst/>
                        </a:rPr>
                        <a:t> on </a:t>
                      </a:r>
                      <a:r>
                        <a:rPr lang="fr-FR" sz="1200" dirty="0" err="1">
                          <a:effectLst/>
                        </a:rPr>
                        <a:t>your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insect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family</a:t>
                      </a:r>
                      <a:r>
                        <a:rPr lang="fr-FR" sz="1200" dirty="0">
                          <a:effectLst/>
                        </a:rPr>
                        <a:t>. </a:t>
                      </a:r>
                      <a:r>
                        <a:rPr lang="fr-FR" sz="1200" dirty="0" err="1">
                          <a:effectLst/>
                        </a:rPr>
                        <a:t>justifying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with</a:t>
                      </a:r>
                      <a:r>
                        <a:rPr lang="fr-FR" sz="1200" dirty="0">
                          <a:effectLst/>
                        </a:rPr>
                        <a:t> a short description and </a:t>
                      </a:r>
                      <a:r>
                        <a:rPr lang="fr-FR" sz="1200" dirty="0" err="1">
                          <a:effectLst/>
                        </a:rPr>
                        <a:t>at</a:t>
                      </a:r>
                      <a:r>
                        <a:rPr lang="fr-FR" sz="1200" dirty="0">
                          <a:effectLst/>
                        </a:rPr>
                        <a:t> least 3 keywords </a:t>
                      </a:r>
                      <a:r>
                        <a:rPr lang="fr-FR" sz="1200" dirty="0" err="1">
                          <a:effectLst/>
                        </a:rPr>
                        <a:t>describing</a:t>
                      </a:r>
                      <a:r>
                        <a:rPr lang="fr-FR" sz="1200" dirty="0">
                          <a:effectLst/>
                        </a:rPr>
                        <a:t> the content.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orally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you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will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give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three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criteria</a:t>
                      </a:r>
                      <a:r>
                        <a:rPr lang="fr-FR" sz="1200" dirty="0">
                          <a:effectLst/>
                        </a:rPr>
                        <a:t> of </a:t>
                      </a:r>
                      <a:r>
                        <a:rPr lang="fr-FR" sz="1200" dirty="0" err="1">
                          <a:effectLst/>
                        </a:rPr>
                        <a:t>reliability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</a:tr>
              <a:tr h="497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</a:rPr>
                        <a:t>Intermediate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 </a:t>
                      </a:r>
                      <a:r>
                        <a:rPr lang="fr-FR" sz="1200" dirty="0" err="1">
                          <a:effectLst/>
                        </a:rPr>
                        <a:t>Pinterest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provide</a:t>
                      </a:r>
                      <a:r>
                        <a:rPr lang="fr-FR" sz="1200" dirty="0">
                          <a:effectLst/>
                        </a:rPr>
                        <a:t> a second relevant and </a:t>
                      </a:r>
                      <a:r>
                        <a:rPr lang="fr-FR" sz="1200" dirty="0" err="1">
                          <a:effectLst/>
                        </a:rPr>
                        <a:t>reliable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link</a:t>
                      </a:r>
                      <a:r>
                        <a:rPr lang="fr-FR" sz="1200" dirty="0">
                          <a:effectLst/>
                        </a:rPr>
                        <a:t> on </a:t>
                      </a:r>
                      <a:r>
                        <a:rPr lang="fr-FR" sz="1200" dirty="0" err="1">
                          <a:effectLst/>
                        </a:rPr>
                        <a:t>your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insect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family</a:t>
                      </a:r>
                      <a:r>
                        <a:rPr lang="fr-FR" sz="1200" dirty="0">
                          <a:effectLst/>
                        </a:rPr>
                        <a:t>. </a:t>
                      </a:r>
                      <a:r>
                        <a:rPr lang="fr-FR" sz="1200" dirty="0" err="1">
                          <a:effectLst/>
                        </a:rPr>
                        <a:t>justifying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with</a:t>
                      </a:r>
                      <a:r>
                        <a:rPr lang="fr-FR" sz="1200" dirty="0">
                          <a:effectLst/>
                        </a:rPr>
                        <a:t> a short description and </a:t>
                      </a:r>
                      <a:r>
                        <a:rPr lang="fr-FR" sz="1200" dirty="0" err="1">
                          <a:effectLst/>
                        </a:rPr>
                        <a:t>at</a:t>
                      </a:r>
                      <a:r>
                        <a:rPr lang="fr-FR" sz="1200" dirty="0">
                          <a:effectLst/>
                        </a:rPr>
                        <a:t> least 3 keywords </a:t>
                      </a:r>
                      <a:r>
                        <a:rPr lang="fr-FR" sz="1200" dirty="0" err="1">
                          <a:effectLst/>
                        </a:rPr>
                        <a:t>describing</a:t>
                      </a:r>
                      <a:r>
                        <a:rPr lang="fr-FR" sz="1200" dirty="0">
                          <a:effectLst/>
                        </a:rPr>
                        <a:t> the content.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orally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you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will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give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three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criteria</a:t>
                      </a:r>
                      <a:r>
                        <a:rPr lang="fr-FR" sz="1200" dirty="0">
                          <a:effectLst/>
                        </a:rPr>
                        <a:t> of </a:t>
                      </a:r>
                      <a:r>
                        <a:rPr lang="fr-FR" sz="1200" dirty="0" err="1">
                          <a:effectLst/>
                        </a:rPr>
                        <a:t>reliability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</a:tr>
              <a:tr h="2982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Expert </a:t>
                      </a: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 </a:t>
                      </a:r>
                      <a:r>
                        <a:rPr lang="fr-FR" sz="1200" dirty="0" err="1">
                          <a:effectLst/>
                        </a:rPr>
                        <a:t>Pinterest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create</a:t>
                      </a:r>
                      <a:r>
                        <a:rPr lang="fr-FR" sz="1200" dirty="0">
                          <a:effectLst/>
                        </a:rPr>
                        <a:t> a table </a:t>
                      </a:r>
                      <a:r>
                        <a:rPr lang="fr-FR" sz="1200" dirty="0" err="1">
                          <a:effectLst/>
                        </a:rPr>
                        <a:t>containing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your</a:t>
                      </a:r>
                      <a:r>
                        <a:rPr lang="fr-FR" sz="1200" dirty="0">
                          <a:effectLst/>
                        </a:rPr>
                        <a:t> links and </a:t>
                      </a:r>
                      <a:r>
                        <a:rPr lang="fr-FR" sz="1200" dirty="0" err="1">
                          <a:effectLst/>
                        </a:rPr>
                        <a:t>share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and </a:t>
                      </a:r>
                      <a:r>
                        <a:rPr lang="fr-FR" sz="1200" dirty="0" err="1">
                          <a:effectLst/>
                        </a:rPr>
                        <a:t>with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another</a:t>
                      </a:r>
                      <a:r>
                        <a:rPr lang="fr-FR" sz="1200" dirty="0">
                          <a:effectLst/>
                        </a:rPr>
                        <a:t> team </a:t>
                      </a:r>
                      <a:r>
                        <a:rPr lang="fr-FR" sz="1200" dirty="0" err="1">
                          <a:effectLst/>
                        </a:rPr>
                        <a:t>that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will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evaluate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it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283" marR="37283" marT="0" marB="0"/>
                </a:tc>
              </a:tr>
            </a:tbl>
          </a:graphicData>
        </a:graphic>
      </p:graphicFrame>
      <p:pic>
        <p:nvPicPr>
          <p:cNvPr id="1025" name="Image 1" descr="badge_foui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89" y="3500664"/>
            <a:ext cx="847725" cy="158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20072" y="1684271"/>
            <a:ext cx="3191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sneaking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badge</a:t>
            </a:r>
          </a:p>
        </p:txBody>
      </p:sp>
      <p:pic>
        <p:nvPicPr>
          <p:cNvPr id="1026" name="Image 3" descr="C:\Users\ssafadi\Desktop\money-jauge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7298"/>
          <a:stretch/>
        </p:blipFill>
        <p:spPr bwMode="auto">
          <a:xfrm>
            <a:off x="271525" y="1158808"/>
            <a:ext cx="423864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8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253</TotalTime>
  <Words>1084</Words>
  <Application>Microsoft Office PowerPoint</Application>
  <PresentationFormat>Affichage à l'écran (4:3)</PresentationFormat>
  <Paragraphs>237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Livre relié</vt:lpstr>
      <vt:lpstr>INSECTOPHAGIA</vt:lpstr>
      <vt:lpstr>Synopsis and presentation of the game</vt:lpstr>
      <vt:lpstr>Présentation PowerPoint</vt:lpstr>
      <vt:lpstr>Play equipment</vt:lpstr>
      <vt:lpstr> Rules of the game </vt:lpstr>
      <vt:lpstr>How to win?</vt:lpstr>
      <vt:lpstr>Level 1:  The genesis of the company</vt:lpstr>
      <vt:lpstr>Présentation PowerPoint</vt:lpstr>
      <vt:lpstr>Mission 1:  State of play - Insect family</vt:lpstr>
      <vt:lpstr>Mission 2:   Choosing the Insect</vt:lpstr>
      <vt:lpstr>Mission 3:   Creation of the company</vt:lpstr>
      <vt:lpstr>Mission 4:   Oral Presentation</vt:lpstr>
      <vt:lpstr>Level 2 :  Production</vt:lpstr>
      <vt:lpstr>Mission 1:  Choosing the location of the company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INSECTOPHAGIA</dc:title>
  <dc:creator>VERO</dc:creator>
  <cp:lastModifiedBy>Rabatel Jean pierre</cp:lastModifiedBy>
  <cp:revision>22</cp:revision>
  <dcterms:created xsi:type="dcterms:W3CDTF">2018-01-16T16:42:43Z</dcterms:created>
  <dcterms:modified xsi:type="dcterms:W3CDTF">2018-06-26T12:38:39Z</dcterms:modified>
</cp:coreProperties>
</file>