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70" r:id="rId14"/>
    <p:sldId id="272" r:id="rId15"/>
    <p:sldId id="273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-922" y="-5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9F2D8E3-7709-49D7-8F57-70D7CF30612E}" type="datetimeFigureOut">
              <a:rPr lang="fr-FR" smtClean="0"/>
              <a:t>26/06/2018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13C2B7-436D-4C1A-8B0D-A323E7FFDD35}" type="slidenum">
              <a:rPr lang="fr-FR" smtClean="0"/>
              <a:t>‹N°›</a:t>
            </a:fld>
            <a:endParaRPr lang="fr-F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2D8E3-7709-49D7-8F57-70D7CF30612E}" type="datetimeFigureOut">
              <a:rPr lang="fr-FR" smtClean="0"/>
              <a:t>26/06/2018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3C2B7-436D-4C1A-8B0D-A323E7FFDD35}" type="slidenum">
              <a:rPr lang="fr-FR" smtClean="0"/>
              <a:t>‹N°›</a:t>
            </a:fld>
            <a:endParaRPr lang="fr-F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2D8E3-7709-49D7-8F57-70D7CF30612E}" type="datetimeFigureOut">
              <a:rPr lang="fr-FR" smtClean="0"/>
              <a:t>26/06/2018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3C2B7-436D-4C1A-8B0D-A323E7FFDD35}" type="slidenum">
              <a:rPr lang="fr-FR" smtClean="0"/>
              <a:t>‹N°›</a:t>
            </a:fld>
            <a:endParaRPr lang="fr-F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2D8E3-7709-49D7-8F57-70D7CF30612E}" type="datetimeFigureOut">
              <a:rPr lang="fr-FR" smtClean="0"/>
              <a:t>26/06/2018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3C2B7-436D-4C1A-8B0D-A323E7FFDD35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2D8E3-7709-49D7-8F57-70D7CF30612E}" type="datetimeFigureOut">
              <a:rPr lang="fr-FR" smtClean="0"/>
              <a:t>26/06/2018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3C2B7-436D-4C1A-8B0D-A323E7FFDD35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2D8E3-7709-49D7-8F57-70D7CF30612E}" type="datetimeFigureOut">
              <a:rPr lang="fr-FR" smtClean="0"/>
              <a:t>26/06/2018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3C2B7-436D-4C1A-8B0D-A323E7FFDD35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2D8E3-7709-49D7-8F57-70D7CF30612E}" type="datetimeFigureOut">
              <a:rPr lang="fr-FR" smtClean="0"/>
              <a:t>26/06/2018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3C2B7-436D-4C1A-8B0D-A323E7FFDD35}" type="slidenum">
              <a:rPr lang="fr-FR" smtClean="0"/>
              <a:t>‹N°›</a:t>
            </a:fld>
            <a:endParaRPr lang="fr-F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2D8E3-7709-49D7-8F57-70D7CF30612E}" type="datetimeFigureOut">
              <a:rPr lang="fr-FR" smtClean="0"/>
              <a:t>26/06/2018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3C2B7-436D-4C1A-8B0D-A323E7FFDD35}" type="slidenum">
              <a:rPr lang="fr-FR" smtClean="0"/>
              <a:t>‹N°›</a:t>
            </a:fld>
            <a:endParaRPr lang="fr-F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2D8E3-7709-49D7-8F57-70D7CF30612E}" type="datetimeFigureOut">
              <a:rPr lang="fr-FR" smtClean="0"/>
              <a:t>26/06/2018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3C2B7-436D-4C1A-8B0D-A323E7FFDD3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2D8E3-7709-49D7-8F57-70D7CF30612E}" type="datetimeFigureOut">
              <a:rPr lang="fr-FR" smtClean="0"/>
              <a:t>26/06/2018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3C2B7-436D-4C1A-8B0D-A323E7FFDD3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2D8E3-7709-49D7-8F57-70D7CF30612E}" type="datetimeFigureOut">
              <a:rPr lang="fr-FR" smtClean="0"/>
              <a:t>26/06/2018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3C2B7-436D-4C1A-8B0D-A323E7FFDD3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9F2D8E3-7709-49D7-8F57-70D7CF30612E}" type="datetimeFigureOut">
              <a:rPr lang="fr-FR" smtClean="0"/>
              <a:t>26/06/2018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513C2B7-436D-4C1A-8B0D-A323E7FFDD3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6629" y="692696"/>
            <a:ext cx="6777318" cy="1058871"/>
          </a:xfrm>
        </p:spPr>
        <p:txBody>
          <a:bodyPr/>
          <a:lstStyle/>
          <a:p>
            <a:r>
              <a:rPr lang="fr-FR" dirty="0" smtClean="0"/>
              <a:t>INSECTOPHAGIA</a:t>
            </a:r>
            <a:endParaRPr lang="fr-FR" dirty="0"/>
          </a:p>
        </p:txBody>
      </p:sp>
      <p:pic>
        <p:nvPicPr>
          <p:cNvPr id="4" name="Shape 70" descr="Silhouettes de divers insectes Vecteur gratuit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43808" y="2708920"/>
            <a:ext cx="3382961" cy="338296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3162317" y="1967520"/>
            <a:ext cx="3056947" cy="5294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2962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95537" y="2248347"/>
            <a:ext cx="8424936" cy="38778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800" dirty="0" smtClean="0"/>
              <a:t>- In </a:t>
            </a:r>
            <a:r>
              <a:rPr lang="fr-FR" sz="1800" dirty="0" err="1"/>
              <a:t>your</a:t>
            </a:r>
            <a:r>
              <a:rPr lang="fr-FR" sz="1800" dirty="0"/>
              <a:t> table </a:t>
            </a:r>
            <a:r>
              <a:rPr lang="fr-FR" sz="1800" dirty="0" err="1"/>
              <a:t>created</a:t>
            </a:r>
            <a:r>
              <a:rPr lang="fr-FR" sz="1800" dirty="0"/>
              <a:t> on </a:t>
            </a:r>
            <a:r>
              <a:rPr lang="fr-FR" sz="1800" dirty="0" err="1"/>
              <a:t>Pinterest</a:t>
            </a:r>
            <a:r>
              <a:rPr lang="fr-FR" sz="1800" dirty="0"/>
              <a:t>, </a:t>
            </a:r>
            <a:r>
              <a:rPr lang="fr-FR" sz="1800" dirty="0" err="1"/>
              <a:t>add</a:t>
            </a:r>
            <a:r>
              <a:rPr lang="fr-FR" sz="1800" dirty="0"/>
              <a:t> 3 links </a:t>
            </a:r>
            <a:r>
              <a:rPr lang="fr-FR" sz="1800" dirty="0" err="1"/>
              <a:t>that</a:t>
            </a:r>
            <a:r>
              <a:rPr lang="fr-FR" sz="1800" dirty="0"/>
              <a:t> </a:t>
            </a:r>
            <a:r>
              <a:rPr lang="fr-FR" sz="1800" dirty="0" err="1"/>
              <a:t>allowed</a:t>
            </a:r>
            <a:r>
              <a:rPr lang="fr-FR" sz="1800" dirty="0"/>
              <a:t> </a:t>
            </a:r>
            <a:r>
              <a:rPr lang="fr-FR" sz="1800" dirty="0" err="1"/>
              <a:t>you</a:t>
            </a:r>
            <a:r>
              <a:rPr lang="fr-FR" sz="1800" dirty="0"/>
              <a:t> to </a:t>
            </a:r>
            <a:r>
              <a:rPr lang="fr-FR" sz="1800" dirty="0" err="1"/>
              <a:t>choose</a:t>
            </a:r>
            <a:r>
              <a:rPr lang="fr-FR" sz="1800" dirty="0"/>
              <a:t> </a:t>
            </a:r>
            <a:r>
              <a:rPr lang="fr-FR" sz="1800" dirty="0" err="1"/>
              <a:t>your</a:t>
            </a:r>
            <a:r>
              <a:rPr lang="fr-FR" sz="1800" dirty="0"/>
              <a:t> </a:t>
            </a:r>
            <a:r>
              <a:rPr lang="fr-FR" sz="1800" dirty="0" err="1"/>
              <a:t>insect</a:t>
            </a:r>
            <a:r>
              <a:rPr lang="fr-FR" sz="1800" dirty="0"/>
              <a:t> 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/>
              <a:t>- </a:t>
            </a:r>
            <a:r>
              <a:rPr lang="fr-FR" sz="1800" dirty="0"/>
              <a:t>In the </a:t>
            </a:r>
            <a:r>
              <a:rPr lang="fr-FR" sz="1800" dirty="0" err="1"/>
              <a:t>websites</a:t>
            </a:r>
            <a:r>
              <a:rPr lang="fr-FR" sz="1800" dirty="0"/>
              <a:t> </a:t>
            </a:r>
            <a:r>
              <a:rPr lang="fr-FR" sz="1800" dirty="0" err="1"/>
              <a:t>selected</a:t>
            </a:r>
            <a:r>
              <a:rPr lang="fr-FR" sz="1800" dirty="0"/>
              <a:t> </a:t>
            </a:r>
            <a:r>
              <a:rPr lang="fr-FR" sz="1800" dirty="0" err="1"/>
              <a:t>above</a:t>
            </a:r>
            <a:r>
              <a:rPr lang="fr-FR" sz="1800" dirty="0"/>
              <a:t>, </a:t>
            </a:r>
            <a:r>
              <a:rPr lang="fr-FR" sz="1800" dirty="0" err="1"/>
              <a:t>you</a:t>
            </a:r>
            <a:r>
              <a:rPr lang="fr-FR" sz="1800" dirty="0"/>
              <a:t> must </a:t>
            </a:r>
            <a:r>
              <a:rPr lang="fr-FR" sz="1800" dirty="0" err="1"/>
              <a:t>be</a:t>
            </a:r>
            <a:r>
              <a:rPr lang="fr-FR" sz="1800" dirty="0"/>
              <a:t> able to </a:t>
            </a:r>
            <a:r>
              <a:rPr lang="fr-FR" sz="1800" dirty="0" err="1"/>
              <a:t>find</a:t>
            </a:r>
            <a:r>
              <a:rPr lang="fr-FR" sz="1800" dirty="0"/>
              <a:t> information to </a:t>
            </a:r>
            <a:r>
              <a:rPr lang="fr-FR" sz="1800" dirty="0" err="1"/>
              <a:t>answer</a:t>
            </a:r>
            <a:r>
              <a:rPr lang="fr-FR" sz="1800" dirty="0"/>
              <a:t> </a:t>
            </a:r>
            <a:r>
              <a:rPr lang="fr-FR" sz="1800" dirty="0" err="1"/>
              <a:t>several</a:t>
            </a:r>
            <a:r>
              <a:rPr lang="fr-FR" sz="1800" dirty="0"/>
              <a:t> questions (</a:t>
            </a:r>
            <a:r>
              <a:rPr lang="fr-FR" sz="1800" dirty="0" err="1"/>
              <a:t>validate</a:t>
            </a:r>
            <a:r>
              <a:rPr lang="fr-FR" sz="1800" dirty="0"/>
              <a:t> the </a:t>
            </a:r>
            <a:r>
              <a:rPr lang="fr-FR" sz="1800" dirty="0" err="1"/>
              <a:t>insects</a:t>
            </a:r>
            <a:r>
              <a:rPr lang="fr-FR" sz="1800" dirty="0"/>
              <a:t>' cooking pot badge)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u="sng" dirty="0"/>
              <a:t>Mission 2</a:t>
            </a:r>
            <a:r>
              <a:rPr lang="fr-FR" sz="3600" b="1" dirty="0"/>
              <a:t>: </a:t>
            </a:r>
            <a:r>
              <a:rPr lang="fr-FR" sz="3600" b="1" dirty="0" smtClean="0"/>
              <a:t> </a:t>
            </a:r>
            <a:br>
              <a:rPr lang="fr-FR" sz="3600" b="1" dirty="0" smtClean="0"/>
            </a:br>
            <a:r>
              <a:rPr lang="fr-FR" sz="3600" b="1" dirty="0" err="1" smtClean="0"/>
              <a:t>Choosing</a:t>
            </a:r>
            <a:r>
              <a:rPr lang="fr-FR" sz="3600" b="1" dirty="0" smtClean="0"/>
              <a:t> </a:t>
            </a:r>
            <a:r>
              <a:rPr lang="fr-FR" sz="3600" b="1" dirty="0"/>
              <a:t>the </a:t>
            </a:r>
            <a:r>
              <a:rPr lang="fr-FR" sz="3600" b="1" dirty="0" err="1" smtClean="0"/>
              <a:t>Insect</a:t>
            </a:r>
            <a:endParaRPr lang="fr-FR" sz="3600" dirty="0"/>
          </a:p>
        </p:txBody>
      </p:sp>
      <p:sp>
        <p:nvSpPr>
          <p:cNvPr id="4" name="Rectangle 3"/>
          <p:cNvSpPr/>
          <p:nvPr/>
        </p:nvSpPr>
        <p:spPr>
          <a:xfrm>
            <a:off x="628736" y="1684271"/>
            <a:ext cx="33842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Challenge marmite of </a:t>
            </a:r>
            <a:r>
              <a:rPr lang="fr-F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Insects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</a:t>
            </a:r>
            <a:endParaRPr lang="fr-F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732491"/>
              </p:ext>
            </p:extLst>
          </p:nvPr>
        </p:nvGraphicFramePr>
        <p:xfrm>
          <a:off x="698500" y="3584811"/>
          <a:ext cx="7747000" cy="26140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0894"/>
                <a:gridCol w="3063053"/>
                <a:gridCol w="3063053"/>
              </a:tblGrid>
              <a:tr h="487920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742" marR="457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fr-FR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effectLst/>
                        </a:rPr>
                        <a:t>Fast</a:t>
                      </a:r>
                      <a:r>
                        <a:rPr lang="fr-FR" sz="1800" dirty="0" smtClean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food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</a:rPr>
                        <a:t> </a:t>
                      </a:r>
                      <a:endParaRPr lang="fr-FR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fr-FR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fr-F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742" marR="457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Answer the following questions :how many legs to your insect ? At what stage of development can we taste it ? </a:t>
                      </a: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742" marR="45742" marT="0" marB="0"/>
                </a:tc>
              </a:tr>
              <a:tr h="78522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effectLst/>
                        </a:rPr>
                        <a:t>Road </a:t>
                      </a:r>
                      <a:r>
                        <a:rPr lang="fr-FR" sz="1800" dirty="0">
                          <a:effectLst/>
                        </a:rPr>
                        <a:t>menu </a:t>
                      </a:r>
                      <a:r>
                        <a:rPr lang="en-US" sz="2000" dirty="0">
                          <a:effectLst/>
                        </a:rPr>
                        <a:t> </a:t>
                      </a:r>
                      <a:endParaRPr lang="fr-FR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  </a:t>
                      </a:r>
                      <a:endParaRPr lang="fr-F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742" marR="457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 err="1" smtClean="0">
                          <a:effectLst/>
                        </a:rPr>
                        <a:t>Answer</a:t>
                      </a:r>
                      <a:r>
                        <a:rPr lang="fr-FR" sz="1100" dirty="0" smtClean="0">
                          <a:effectLst/>
                        </a:rPr>
                        <a:t> </a:t>
                      </a:r>
                      <a:r>
                        <a:rPr lang="fr-FR" sz="1100" dirty="0">
                          <a:effectLst/>
                        </a:rPr>
                        <a:t>the </a:t>
                      </a:r>
                      <a:r>
                        <a:rPr lang="fr-FR" sz="1100" dirty="0" err="1">
                          <a:effectLst/>
                        </a:rPr>
                        <a:t>following</a:t>
                      </a:r>
                      <a:r>
                        <a:rPr lang="fr-FR" sz="1100" dirty="0">
                          <a:effectLst/>
                        </a:rPr>
                        <a:t> questions </a:t>
                      </a:r>
                      <a:r>
                        <a:rPr lang="fr-FR" sz="1100" dirty="0" err="1">
                          <a:effectLst/>
                        </a:rPr>
                        <a:t>describe</a:t>
                      </a:r>
                      <a:r>
                        <a:rPr lang="fr-FR" sz="1100" dirty="0">
                          <a:effectLst/>
                        </a:rPr>
                        <a:t> the taste of </a:t>
                      </a:r>
                      <a:r>
                        <a:rPr lang="fr-FR" sz="1100" dirty="0" err="1">
                          <a:effectLst/>
                        </a:rPr>
                        <a:t>your</a:t>
                      </a:r>
                      <a:r>
                        <a:rPr lang="fr-FR" sz="1100" dirty="0">
                          <a:effectLst/>
                        </a:rPr>
                        <a:t> </a:t>
                      </a:r>
                      <a:r>
                        <a:rPr lang="fr-FR" sz="1100" dirty="0" err="1">
                          <a:effectLst/>
                        </a:rPr>
                        <a:t>insecthow</a:t>
                      </a:r>
                      <a:r>
                        <a:rPr lang="fr-FR" sz="1100" dirty="0">
                          <a:effectLst/>
                        </a:rPr>
                        <a:t> </a:t>
                      </a:r>
                      <a:r>
                        <a:rPr lang="fr-FR" sz="1100" dirty="0" err="1">
                          <a:effectLst/>
                        </a:rPr>
                        <a:t>does</a:t>
                      </a:r>
                      <a:r>
                        <a:rPr lang="fr-FR" sz="1100" dirty="0">
                          <a:effectLst/>
                        </a:rPr>
                        <a:t> </a:t>
                      </a:r>
                      <a:r>
                        <a:rPr lang="fr-FR" sz="1100" dirty="0" err="1">
                          <a:effectLst/>
                        </a:rPr>
                        <a:t>it</a:t>
                      </a:r>
                      <a:r>
                        <a:rPr lang="fr-FR" sz="1100" dirty="0">
                          <a:effectLst/>
                        </a:rPr>
                        <a:t> </a:t>
                      </a:r>
                      <a:r>
                        <a:rPr lang="fr-FR" sz="1100" dirty="0" err="1">
                          <a:effectLst/>
                        </a:rPr>
                        <a:t>cook</a:t>
                      </a:r>
                      <a:r>
                        <a:rPr lang="fr-FR" sz="1100" dirty="0">
                          <a:effectLst/>
                        </a:rPr>
                        <a:t>? </a:t>
                      </a:r>
                      <a:r>
                        <a:rPr lang="en-US" sz="1200" dirty="0">
                          <a:effectLst/>
                        </a:rPr>
                        <a:t> 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742" marR="45742" marT="0" marB="0"/>
                </a:tc>
              </a:tr>
              <a:tr h="22363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effectLst/>
                        </a:rPr>
                        <a:t>Gourmet </a:t>
                      </a:r>
                      <a:r>
                        <a:rPr lang="fr-FR" sz="1800" dirty="0">
                          <a:effectLst/>
                        </a:rPr>
                        <a:t>menu </a:t>
                      </a: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fr-F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742" marR="457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 err="1" smtClean="0">
                          <a:effectLst/>
                        </a:rPr>
                        <a:t>Correctly</a:t>
                      </a:r>
                      <a:r>
                        <a:rPr lang="fr-FR" sz="1100" dirty="0" smtClean="0">
                          <a:effectLst/>
                        </a:rPr>
                        <a:t> </a:t>
                      </a:r>
                      <a:r>
                        <a:rPr lang="fr-FR" sz="1100" dirty="0" err="1">
                          <a:effectLst/>
                        </a:rPr>
                        <a:t>answer</a:t>
                      </a:r>
                      <a:r>
                        <a:rPr lang="fr-FR" sz="1100" dirty="0">
                          <a:effectLst/>
                        </a:rPr>
                        <a:t> the </a:t>
                      </a:r>
                      <a:r>
                        <a:rPr lang="fr-FR" sz="1100" dirty="0" err="1">
                          <a:effectLst/>
                        </a:rPr>
                        <a:t>following</a:t>
                      </a:r>
                      <a:r>
                        <a:rPr lang="fr-FR" sz="1100" dirty="0">
                          <a:effectLst/>
                        </a:rPr>
                        <a:t> </a:t>
                      </a:r>
                      <a:r>
                        <a:rPr lang="fr-FR" sz="1100" dirty="0" err="1">
                          <a:effectLst/>
                        </a:rPr>
                        <a:t>question:what</a:t>
                      </a:r>
                      <a:r>
                        <a:rPr lang="fr-FR" sz="1100" dirty="0">
                          <a:effectLst/>
                        </a:rPr>
                        <a:t> </a:t>
                      </a:r>
                      <a:r>
                        <a:rPr lang="fr-FR" sz="1100" dirty="0" err="1">
                          <a:effectLst/>
                        </a:rPr>
                        <a:t>is</a:t>
                      </a:r>
                      <a:r>
                        <a:rPr lang="fr-FR" sz="1100" dirty="0">
                          <a:effectLst/>
                        </a:rPr>
                        <a:t> the </a:t>
                      </a:r>
                      <a:r>
                        <a:rPr lang="fr-FR" sz="1100" dirty="0" err="1">
                          <a:effectLst/>
                        </a:rPr>
                        <a:t>nutritional</a:t>
                      </a:r>
                      <a:r>
                        <a:rPr lang="fr-FR" sz="1100" dirty="0">
                          <a:effectLst/>
                        </a:rPr>
                        <a:t> </a:t>
                      </a:r>
                      <a:r>
                        <a:rPr lang="fr-FR" sz="1100" dirty="0" err="1">
                          <a:effectLst/>
                        </a:rPr>
                        <a:t>interest</a:t>
                      </a:r>
                      <a:r>
                        <a:rPr lang="fr-FR" sz="1100" dirty="0">
                          <a:effectLst/>
                        </a:rPr>
                        <a:t> of the </a:t>
                      </a:r>
                      <a:r>
                        <a:rPr lang="fr-FR" sz="1100" dirty="0" err="1">
                          <a:effectLst/>
                        </a:rPr>
                        <a:t>chosen</a:t>
                      </a:r>
                      <a:r>
                        <a:rPr lang="fr-FR" sz="1100" dirty="0">
                          <a:effectLst/>
                        </a:rPr>
                        <a:t> </a:t>
                      </a:r>
                      <a:r>
                        <a:rPr lang="fr-FR" sz="1100" dirty="0" err="1">
                          <a:effectLst/>
                        </a:rPr>
                        <a:t>insect</a:t>
                      </a:r>
                      <a:r>
                        <a:rPr lang="fr-FR" sz="1100" dirty="0">
                          <a:effectLst/>
                        </a:rPr>
                        <a:t>? </a:t>
                      </a:r>
                      <a:r>
                        <a:rPr lang="en-US" sz="1200" dirty="0">
                          <a:effectLst/>
                        </a:rPr>
                        <a:t> 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742" marR="45742" marT="0" marB="0"/>
                </a:tc>
              </a:tr>
            </a:tbl>
          </a:graphicData>
        </a:graphic>
      </p:graphicFrame>
      <p:pic>
        <p:nvPicPr>
          <p:cNvPr id="2049" name="Image 2" descr="badge_marm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357" y="3621562"/>
            <a:ext cx="1601509" cy="2167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 3" descr="C:\Users\ssafadi\Desktop\money-jauges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1" r="77298"/>
          <a:stretch/>
        </p:blipFill>
        <p:spPr bwMode="auto">
          <a:xfrm>
            <a:off x="310864" y="562067"/>
            <a:ext cx="423864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420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79512" y="2053603"/>
            <a:ext cx="8856984" cy="28803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400" dirty="0" err="1" smtClean="0"/>
              <a:t>Realize</a:t>
            </a:r>
            <a:r>
              <a:rPr lang="fr-FR" sz="1400" dirty="0" smtClean="0"/>
              <a:t> </a:t>
            </a:r>
            <a:r>
              <a:rPr lang="fr-FR" sz="1400" dirty="0"/>
              <a:t>a document (Powerpoint, </a:t>
            </a:r>
            <a:r>
              <a:rPr lang="fr-FR" sz="1400" dirty="0" err="1"/>
              <a:t>Prezi</a:t>
            </a:r>
            <a:r>
              <a:rPr lang="fr-FR" sz="1400" dirty="0"/>
              <a:t> ...) </a:t>
            </a:r>
            <a:r>
              <a:rPr lang="fr-FR" sz="1400" dirty="0" err="1"/>
              <a:t>presenting</a:t>
            </a:r>
            <a:r>
              <a:rPr lang="fr-FR" sz="1400" dirty="0"/>
              <a:t> the company and </a:t>
            </a:r>
            <a:r>
              <a:rPr lang="fr-FR" sz="1400" dirty="0" err="1"/>
              <a:t>respecting</a:t>
            </a:r>
            <a:r>
              <a:rPr lang="fr-FR" sz="1400" dirty="0"/>
              <a:t> the </a:t>
            </a:r>
            <a:r>
              <a:rPr lang="fr-FR" sz="1400" dirty="0" err="1"/>
              <a:t>specifications</a:t>
            </a:r>
            <a:r>
              <a:rPr lang="fr-FR" sz="1400" dirty="0"/>
              <a:t> </a:t>
            </a:r>
            <a:r>
              <a:rPr lang="fr-FR" sz="1400" dirty="0" err="1"/>
              <a:t>below</a:t>
            </a:r>
            <a:r>
              <a:rPr lang="fr-FR" sz="1400" dirty="0"/>
              <a:t>: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772344" y="260648"/>
            <a:ext cx="7756263" cy="1054250"/>
          </a:xfrm>
        </p:spPr>
        <p:txBody>
          <a:bodyPr/>
          <a:lstStyle/>
          <a:p>
            <a:r>
              <a:rPr lang="fr-FR" sz="3600" b="1" u="sng" dirty="0"/>
              <a:t>Mission </a:t>
            </a:r>
            <a:r>
              <a:rPr lang="fr-FR" sz="3600" b="1" u="sng" dirty="0" smtClean="0"/>
              <a:t>3</a:t>
            </a:r>
            <a:r>
              <a:rPr lang="fr-FR" sz="3600" b="1" dirty="0" smtClean="0"/>
              <a:t>:  </a:t>
            </a:r>
            <a:br>
              <a:rPr lang="fr-FR" sz="3600" b="1" dirty="0" smtClean="0"/>
            </a:br>
            <a:r>
              <a:rPr lang="fr-FR" sz="3600" b="1" dirty="0" err="1"/>
              <a:t>Creation</a:t>
            </a:r>
            <a:r>
              <a:rPr lang="fr-FR" sz="3600" b="1" dirty="0"/>
              <a:t> of the company</a:t>
            </a:r>
            <a:endParaRPr lang="fr-FR" sz="3600" dirty="0"/>
          </a:p>
        </p:txBody>
      </p:sp>
      <p:sp>
        <p:nvSpPr>
          <p:cNvPr id="4" name="Rectangle 3"/>
          <p:cNvSpPr/>
          <p:nvPr/>
        </p:nvSpPr>
        <p:spPr>
          <a:xfrm>
            <a:off x="663151" y="1628800"/>
            <a:ext cx="33842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Challenge marmite of </a:t>
            </a:r>
            <a:r>
              <a:rPr lang="fr-F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Insects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</a:t>
            </a:r>
            <a:endParaRPr lang="fr-F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5656" y="3244334"/>
            <a:ext cx="7056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 </a:t>
            </a:r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542812"/>
              </p:ext>
            </p:extLst>
          </p:nvPr>
        </p:nvGraphicFramePr>
        <p:xfrm>
          <a:off x="169478" y="2452803"/>
          <a:ext cx="8795010" cy="41224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22402"/>
                <a:gridCol w="864096"/>
                <a:gridCol w="1584176"/>
                <a:gridCol w="1440160"/>
                <a:gridCol w="1584176"/>
              </a:tblGrid>
              <a:tr h="420652">
                <a:tc>
                  <a:txBody>
                    <a:bodyPr/>
                    <a:lstStyle/>
                    <a:p>
                      <a:pPr algn="ctr"/>
                      <a:r>
                        <a:rPr lang="fr-FR" sz="140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Tasks </a:t>
                      </a:r>
                      <a:r>
                        <a:rPr lang="fr-F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to </a:t>
                      </a:r>
                      <a:r>
                        <a:rPr lang="fr-FR" sz="14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be</a:t>
                      </a:r>
                      <a:r>
                        <a:rPr lang="fr-F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fr-FR" sz="14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performed</a:t>
                      </a:r>
                      <a:endParaRPr lang="fr-FR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</a:endParaRPr>
                    </a:p>
                  </a:txBody>
                  <a:tcPr marL="59154" marR="5915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€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fr-FR" sz="1050" dirty="0" err="1" smtClean="0">
                          <a:effectLst/>
                        </a:rPr>
                        <a:t>Environment</a:t>
                      </a:r>
                      <a:endParaRPr lang="fr-FR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fr-FR" sz="1050" dirty="0">
                          <a:effectLst/>
                        </a:rPr>
                        <a:t>(respect for nature)</a:t>
                      </a:r>
                      <a:endParaRPr lang="fr-FR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fr-FR" sz="1050" smtClean="0">
                          <a:effectLst/>
                        </a:rPr>
                        <a:t>Economic</a:t>
                      </a:r>
                      <a:endParaRPr lang="fr-FR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fr-FR" sz="1050">
                          <a:effectLst/>
                        </a:rPr>
                        <a:t>(efficiency)</a:t>
                      </a:r>
                      <a:endParaRPr lang="fr-FR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fr-FR" sz="1050" dirty="0" smtClean="0">
                          <a:effectLst/>
                        </a:rPr>
                        <a:t>Social</a:t>
                      </a:r>
                      <a:endParaRPr lang="fr-FR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fr-FR" sz="1050" dirty="0">
                          <a:effectLst/>
                        </a:rPr>
                        <a:t>(</a:t>
                      </a:r>
                      <a:r>
                        <a:rPr lang="fr-FR" sz="1050" dirty="0" err="1">
                          <a:effectLst/>
                        </a:rPr>
                        <a:t>health</a:t>
                      </a:r>
                      <a:r>
                        <a:rPr lang="fr-FR" sz="1050" dirty="0">
                          <a:effectLst/>
                        </a:rPr>
                        <a:t>, </a:t>
                      </a:r>
                      <a:r>
                        <a:rPr lang="fr-FR" sz="1050" dirty="0" err="1">
                          <a:effectLst/>
                        </a:rPr>
                        <a:t>employment</a:t>
                      </a:r>
                      <a:r>
                        <a:rPr lang="fr-FR" sz="1050" dirty="0">
                          <a:effectLst/>
                        </a:rPr>
                        <a:t>)</a:t>
                      </a:r>
                      <a:endParaRPr lang="fr-FR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/>
                </a:tc>
              </a:tr>
              <a:tr h="262907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effectLst/>
                        </a:rPr>
                        <a:t>1/ </a:t>
                      </a:r>
                      <a:r>
                        <a:rPr lang="fr-FR" sz="1400" dirty="0" err="1" smtClean="0">
                          <a:effectLst/>
                        </a:rPr>
                        <a:t>Identify</a:t>
                      </a:r>
                      <a:r>
                        <a:rPr lang="fr-FR" sz="1400" dirty="0" smtClean="0">
                          <a:effectLst/>
                        </a:rPr>
                        <a:t> </a:t>
                      </a:r>
                      <a:r>
                        <a:rPr lang="fr-FR" sz="1400" dirty="0" err="1">
                          <a:effectLst/>
                        </a:rPr>
                        <a:t>what</a:t>
                      </a:r>
                      <a:r>
                        <a:rPr lang="fr-FR" sz="1400" dirty="0">
                          <a:effectLst/>
                        </a:rPr>
                        <a:t> the company </a:t>
                      </a:r>
                      <a:r>
                        <a:rPr lang="fr-FR" sz="1400" dirty="0" err="1">
                          <a:effectLst/>
                        </a:rPr>
                        <a:t>creates</a:t>
                      </a:r>
                      <a:endParaRPr lang="fr-FR" sz="1400" dirty="0">
                        <a:effectLst/>
                        <a:latin typeface="Times New Roman"/>
                      </a:endParaRPr>
                    </a:p>
                  </a:txBody>
                  <a:tcPr marL="59154" marR="5915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b="1" dirty="0" smtClean="0">
                          <a:effectLst/>
                        </a:rPr>
                        <a:t>1000</a:t>
                      </a:r>
                    </a:p>
                  </a:txBody>
                  <a:tcPr marL="59154" marR="59154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62907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effectLst/>
                        </a:rPr>
                        <a:t>2/ </a:t>
                      </a:r>
                      <a:r>
                        <a:rPr lang="fr-FR" sz="1400" dirty="0" err="1" smtClean="0">
                          <a:effectLst/>
                        </a:rPr>
                        <a:t>Define</a:t>
                      </a:r>
                      <a:r>
                        <a:rPr lang="fr-FR" sz="1400" dirty="0" smtClean="0">
                          <a:effectLst/>
                        </a:rPr>
                        <a:t> </a:t>
                      </a:r>
                      <a:r>
                        <a:rPr lang="fr-FR" sz="1400" dirty="0">
                          <a:effectLst/>
                        </a:rPr>
                        <a:t>the </a:t>
                      </a:r>
                      <a:r>
                        <a:rPr lang="fr-FR" sz="1400" dirty="0" err="1">
                          <a:effectLst/>
                        </a:rPr>
                        <a:t>identity</a:t>
                      </a:r>
                      <a:r>
                        <a:rPr lang="fr-FR" sz="1400" dirty="0">
                          <a:effectLst/>
                        </a:rPr>
                        <a:t> of the company</a:t>
                      </a:r>
                      <a:endParaRPr lang="fr-FR" sz="1400" dirty="0">
                        <a:effectLst/>
                        <a:latin typeface="Times New Roman"/>
                      </a:endParaRPr>
                    </a:p>
                  </a:txBody>
                  <a:tcPr marL="59154" marR="5915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b="1" dirty="0" smtClean="0">
                          <a:effectLst/>
                        </a:rPr>
                        <a:t>5000</a:t>
                      </a:r>
                      <a:endParaRPr lang="fr-FR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57744">
                <a:tc>
                  <a:txBody>
                    <a:bodyPr/>
                    <a:lstStyle/>
                    <a:p>
                      <a:r>
                        <a:rPr lang="fr-FR" sz="1400" dirty="0">
                          <a:effectLst/>
                        </a:rPr>
                        <a:t>Company Name</a:t>
                      </a:r>
                      <a:endParaRPr lang="fr-FR" sz="1400" dirty="0">
                        <a:effectLst/>
                        <a:latin typeface="Times New Roman"/>
                      </a:endParaRPr>
                    </a:p>
                  </a:txBody>
                  <a:tcPr marL="59154" marR="5915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1000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+ 1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+ 1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+ 1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57744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effectLst/>
                        </a:rPr>
                        <a:t>Target </a:t>
                      </a:r>
                      <a:r>
                        <a:rPr lang="fr-FR" sz="1400" dirty="0">
                          <a:effectLst/>
                        </a:rPr>
                        <a:t>audience</a:t>
                      </a:r>
                      <a:endParaRPr lang="fr-FR" sz="1400" dirty="0">
                        <a:effectLst/>
                        <a:latin typeface="Times New Roman"/>
                      </a:endParaRPr>
                    </a:p>
                  </a:txBody>
                  <a:tcPr marL="59154" marR="5915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1000</a:t>
                      </a: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57744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effectLst/>
                        </a:rPr>
                        <a:t>Logo</a:t>
                      </a:r>
                      <a:endParaRPr lang="fr-FR" sz="1400" dirty="0">
                        <a:effectLst/>
                        <a:latin typeface="Times New Roman"/>
                      </a:endParaRPr>
                    </a:p>
                  </a:txBody>
                  <a:tcPr marL="59154" marR="5915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1000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+ 1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+ 1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+ 1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57744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effectLst/>
                        </a:rPr>
                        <a:t>Slogan</a:t>
                      </a:r>
                      <a:endParaRPr lang="fr-FR" sz="1400" dirty="0">
                        <a:effectLst/>
                        <a:latin typeface="Times New Roman"/>
                      </a:endParaRPr>
                    </a:p>
                  </a:txBody>
                  <a:tcPr marL="59154" marR="5915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1000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+ 1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+ 1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+ 1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57744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effectLst/>
                        </a:rPr>
                        <a:t>Project</a:t>
                      </a:r>
                      <a:endParaRPr lang="fr-FR" sz="1400" dirty="0">
                        <a:effectLst/>
                        <a:latin typeface="Times New Roman"/>
                      </a:endParaRPr>
                    </a:p>
                  </a:txBody>
                  <a:tcPr marL="59154" marR="5915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until + 3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until + 3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until + 3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57744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effectLst/>
                        </a:rPr>
                        <a:t>3/ List </a:t>
                      </a:r>
                      <a:r>
                        <a:rPr lang="fr-FR" sz="1400" dirty="0">
                          <a:effectLst/>
                        </a:rPr>
                        <a:t>the </a:t>
                      </a:r>
                      <a:r>
                        <a:rPr lang="fr-FR" sz="1400" dirty="0" err="1">
                          <a:effectLst/>
                        </a:rPr>
                        <a:t>needs</a:t>
                      </a:r>
                      <a:r>
                        <a:rPr lang="fr-FR" sz="1400" dirty="0">
                          <a:effectLst/>
                        </a:rPr>
                        <a:t> of the company</a:t>
                      </a:r>
                      <a:endParaRPr lang="fr-FR" sz="1400" dirty="0">
                        <a:effectLst/>
                        <a:latin typeface="Times New Roman"/>
                      </a:endParaRPr>
                    </a:p>
                  </a:txBody>
                  <a:tcPr marL="59154" marR="5915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b="1" dirty="0" smtClean="0">
                          <a:effectLst/>
                        </a:rPr>
                        <a:t>4000</a:t>
                      </a:r>
                      <a:endParaRPr lang="fr-FR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57744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effectLst/>
                        </a:rPr>
                        <a:t>Financial </a:t>
                      </a:r>
                      <a:r>
                        <a:rPr lang="fr-FR" sz="1400" dirty="0">
                          <a:effectLst/>
                        </a:rPr>
                        <a:t>capital</a:t>
                      </a:r>
                      <a:endParaRPr lang="fr-FR" sz="1400" dirty="0">
                        <a:effectLst/>
                        <a:latin typeface="Times New Roman"/>
                      </a:endParaRPr>
                    </a:p>
                  </a:txBody>
                  <a:tcPr marL="59154" marR="5915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1000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2907">
                <a:tc>
                  <a:txBody>
                    <a:bodyPr/>
                    <a:lstStyle/>
                    <a:p>
                      <a:r>
                        <a:rPr lang="fr-FR" sz="1400" dirty="0" err="1" smtClean="0">
                          <a:effectLst/>
                        </a:rPr>
                        <a:t>Fixed</a:t>
                      </a:r>
                      <a:r>
                        <a:rPr lang="fr-FR" sz="1400" dirty="0" smtClean="0">
                          <a:effectLst/>
                        </a:rPr>
                        <a:t> </a:t>
                      </a:r>
                      <a:r>
                        <a:rPr lang="fr-FR" sz="1400" dirty="0">
                          <a:effectLst/>
                        </a:rPr>
                        <a:t>capital = </a:t>
                      </a:r>
                      <a:r>
                        <a:rPr lang="fr-FR" sz="1400" dirty="0" err="1">
                          <a:effectLst/>
                        </a:rPr>
                        <a:t>machinery</a:t>
                      </a:r>
                      <a:r>
                        <a:rPr lang="fr-FR" sz="1400" dirty="0">
                          <a:effectLst/>
                        </a:rPr>
                        <a:t>, </a:t>
                      </a:r>
                      <a:r>
                        <a:rPr lang="fr-FR" sz="1400" dirty="0" err="1">
                          <a:effectLst/>
                        </a:rPr>
                        <a:t>tools</a:t>
                      </a:r>
                      <a:r>
                        <a:rPr lang="fr-FR" sz="1400" dirty="0">
                          <a:effectLst/>
                        </a:rPr>
                        <a:t>, buildings</a:t>
                      </a:r>
                      <a:endParaRPr lang="fr-FR" sz="1400" dirty="0">
                        <a:effectLst/>
                        <a:latin typeface="Times New Roman"/>
                      </a:endParaRPr>
                    </a:p>
                  </a:txBody>
                  <a:tcPr marL="59154" marR="5915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1000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2907">
                <a:tc>
                  <a:txBody>
                    <a:bodyPr/>
                    <a:lstStyle/>
                    <a:p>
                      <a:r>
                        <a:rPr lang="fr-FR" sz="1400" dirty="0" err="1" smtClean="0">
                          <a:effectLst/>
                        </a:rPr>
                        <a:t>Circulating</a:t>
                      </a:r>
                      <a:r>
                        <a:rPr lang="fr-FR" sz="1400" dirty="0" smtClean="0">
                          <a:effectLst/>
                        </a:rPr>
                        <a:t> </a:t>
                      </a:r>
                      <a:r>
                        <a:rPr lang="fr-FR" sz="1400" dirty="0">
                          <a:effectLst/>
                        </a:rPr>
                        <a:t>capital = </a:t>
                      </a:r>
                      <a:r>
                        <a:rPr lang="fr-FR" sz="1400" dirty="0" err="1">
                          <a:effectLst/>
                        </a:rPr>
                        <a:t>energy</a:t>
                      </a:r>
                      <a:r>
                        <a:rPr lang="fr-FR" sz="1400" dirty="0">
                          <a:effectLst/>
                        </a:rPr>
                        <a:t>, </a:t>
                      </a:r>
                      <a:r>
                        <a:rPr lang="fr-FR" sz="1400" dirty="0" err="1">
                          <a:effectLst/>
                        </a:rPr>
                        <a:t>raw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r>
                        <a:rPr lang="fr-FR" sz="1400" dirty="0" err="1">
                          <a:effectLst/>
                        </a:rPr>
                        <a:t>materials</a:t>
                      </a:r>
                      <a:endParaRPr lang="fr-FR" sz="1400" dirty="0">
                        <a:effectLst/>
                        <a:latin typeface="Times New Roman"/>
                      </a:endParaRPr>
                    </a:p>
                  </a:txBody>
                  <a:tcPr marL="59154" marR="5915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1000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2907">
                <a:tc>
                  <a:txBody>
                    <a:bodyPr/>
                    <a:lstStyle/>
                    <a:p>
                      <a:r>
                        <a:rPr lang="fr-FR" sz="1400" dirty="0" err="1" smtClean="0">
                          <a:effectLst/>
                        </a:rPr>
                        <a:t>Work</a:t>
                      </a:r>
                      <a:r>
                        <a:rPr lang="fr-FR" sz="1400" dirty="0" smtClean="0">
                          <a:effectLst/>
                        </a:rPr>
                        <a:t> </a:t>
                      </a:r>
                      <a:r>
                        <a:rPr lang="fr-FR" sz="1400" dirty="0">
                          <a:effectLst/>
                        </a:rPr>
                        <a:t>= </a:t>
                      </a:r>
                      <a:r>
                        <a:rPr lang="fr-FR" sz="1400" dirty="0" err="1">
                          <a:effectLst/>
                        </a:rPr>
                        <a:t>employees</a:t>
                      </a:r>
                      <a:r>
                        <a:rPr lang="fr-FR" sz="1400" dirty="0">
                          <a:effectLst/>
                        </a:rPr>
                        <a:t> (jobs, </a:t>
                      </a:r>
                      <a:r>
                        <a:rPr lang="fr-FR" sz="1400" dirty="0" err="1">
                          <a:effectLst/>
                        </a:rPr>
                        <a:t>working</a:t>
                      </a:r>
                      <a:r>
                        <a:rPr lang="fr-FR" sz="1400" dirty="0">
                          <a:effectLst/>
                        </a:rPr>
                        <a:t> conditions)</a:t>
                      </a:r>
                      <a:endParaRPr lang="fr-FR" sz="1400" dirty="0">
                        <a:effectLst/>
                        <a:latin typeface="Times New Roman"/>
                      </a:endParaRPr>
                    </a:p>
                  </a:txBody>
                  <a:tcPr marL="59154" marR="5915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1000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3632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effectLst/>
                        </a:rPr>
                        <a:t>MAX TOTAL</a:t>
                      </a:r>
                      <a:endParaRPr lang="fr-FR" sz="1400" dirty="0">
                        <a:effectLst/>
                        <a:latin typeface="Times New Roman"/>
                      </a:endParaRPr>
                    </a:p>
                  </a:txBody>
                  <a:tcPr marL="59154" marR="5915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r>
                        <a:rPr lang="en-US" sz="1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10 000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+ 6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 + 6</a:t>
                      </a:r>
                      <a:endParaRPr lang="fr-FR" sz="11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 + 6</a:t>
                      </a:r>
                      <a:endParaRPr lang="fr-FR" sz="11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/>
                </a:tc>
              </a:tr>
            </a:tbl>
          </a:graphicData>
        </a:graphic>
      </p:graphicFrame>
      <p:pic>
        <p:nvPicPr>
          <p:cNvPr id="3073" name="Image 3" descr="C:\Users\ssafadi\Desktop\money-jaug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5302" y="1490812"/>
            <a:ext cx="2846387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407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79512" y="2053603"/>
            <a:ext cx="8856984" cy="288031"/>
          </a:xfrm>
        </p:spPr>
        <p:txBody>
          <a:bodyPr>
            <a:noAutofit/>
          </a:bodyPr>
          <a:lstStyle/>
          <a:p>
            <a:r>
              <a:rPr lang="fr-FR" sz="1600" dirty="0" err="1"/>
              <a:t>Convince</a:t>
            </a:r>
            <a:r>
              <a:rPr lang="fr-FR" sz="1600" dirty="0"/>
              <a:t> the master of the </a:t>
            </a:r>
            <a:r>
              <a:rPr lang="fr-FR" sz="1600" dirty="0" err="1"/>
              <a:t>game</a:t>
            </a:r>
            <a:r>
              <a:rPr lang="fr-FR" sz="1600" dirty="0"/>
              <a:t> and the </a:t>
            </a:r>
            <a:r>
              <a:rPr lang="fr-FR" sz="1600" dirty="0" err="1"/>
              <a:t>superhero</a:t>
            </a:r>
            <a:r>
              <a:rPr lang="fr-FR" sz="1600" dirty="0"/>
              <a:t>, </a:t>
            </a:r>
            <a:r>
              <a:rPr lang="fr-FR" sz="1600" dirty="0" err="1"/>
              <a:t>with</a:t>
            </a:r>
            <a:r>
              <a:rPr lang="fr-FR" sz="1600" dirty="0"/>
              <a:t> the arguments of </a:t>
            </a:r>
            <a:r>
              <a:rPr lang="fr-FR" sz="1600" dirty="0" err="1"/>
              <a:t>previous</a:t>
            </a:r>
            <a:r>
              <a:rPr lang="fr-FR" sz="1600" dirty="0"/>
              <a:t> missions, the relevance and </a:t>
            </a:r>
            <a:r>
              <a:rPr lang="fr-FR" sz="1600" dirty="0" err="1"/>
              <a:t>viability</a:t>
            </a:r>
            <a:r>
              <a:rPr lang="fr-FR" sz="1600" dirty="0"/>
              <a:t> of the </a:t>
            </a:r>
            <a:r>
              <a:rPr lang="fr-FR" sz="1600" dirty="0" err="1"/>
              <a:t>project</a:t>
            </a:r>
            <a:r>
              <a:rPr lang="fr-FR" sz="1600" dirty="0"/>
              <a:t> to </a:t>
            </a:r>
            <a:r>
              <a:rPr lang="fr-FR" sz="1600" dirty="0" err="1"/>
              <a:t>obtain</a:t>
            </a:r>
            <a:r>
              <a:rPr lang="fr-FR" sz="1600" dirty="0"/>
              <a:t> </a:t>
            </a:r>
            <a:r>
              <a:rPr lang="fr-FR" sz="1600" dirty="0" err="1" smtClean="0"/>
              <a:t>funding</a:t>
            </a:r>
            <a:endParaRPr lang="fr-FR" sz="1600" dirty="0" smtClean="0"/>
          </a:p>
          <a:p>
            <a:pPr marL="0" indent="0">
              <a:buNone/>
            </a:pPr>
            <a:endParaRPr lang="fr-FR" sz="1600" dirty="0"/>
          </a:p>
          <a:p>
            <a:r>
              <a:rPr lang="fr-FR" sz="1600" dirty="0" err="1"/>
              <a:t>Ask</a:t>
            </a:r>
            <a:r>
              <a:rPr lang="fr-FR" sz="1600" dirty="0"/>
              <a:t> questions </a:t>
            </a:r>
            <a:r>
              <a:rPr lang="fr-FR" sz="1600" dirty="0" err="1"/>
              <a:t>highlighting</a:t>
            </a:r>
            <a:r>
              <a:rPr lang="fr-FR" sz="1600" dirty="0"/>
              <a:t> </a:t>
            </a:r>
            <a:r>
              <a:rPr lang="fr-FR" sz="1600" dirty="0" err="1"/>
              <a:t>your</a:t>
            </a:r>
            <a:r>
              <a:rPr lang="fr-FR" sz="1600" dirty="0"/>
              <a:t> </a:t>
            </a:r>
            <a:r>
              <a:rPr lang="fr-FR" sz="1600" dirty="0" err="1"/>
              <a:t>competitors</a:t>
            </a:r>
            <a:r>
              <a:rPr lang="fr-FR" sz="1600" dirty="0"/>
              <a:t>' </a:t>
            </a:r>
            <a:r>
              <a:rPr lang="fr-FR" sz="1600" dirty="0" err="1"/>
              <a:t>weaknesses</a:t>
            </a:r>
            <a:endParaRPr lang="fr-FR" sz="16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772344" y="260648"/>
            <a:ext cx="7756263" cy="1054250"/>
          </a:xfrm>
        </p:spPr>
        <p:txBody>
          <a:bodyPr/>
          <a:lstStyle/>
          <a:p>
            <a:r>
              <a:rPr lang="fr-FR" sz="3600" b="1" u="sng" dirty="0"/>
              <a:t>Mission </a:t>
            </a:r>
            <a:r>
              <a:rPr lang="fr-FR" sz="3600" b="1" u="sng" dirty="0" smtClean="0"/>
              <a:t>4</a:t>
            </a:r>
            <a:r>
              <a:rPr lang="fr-FR" sz="3600" b="1" dirty="0" smtClean="0"/>
              <a:t>:  </a:t>
            </a:r>
            <a:br>
              <a:rPr lang="fr-FR" sz="3600" b="1" dirty="0" smtClean="0"/>
            </a:br>
            <a:r>
              <a:rPr lang="fr-FR" sz="3600" b="1" dirty="0" smtClean="0"/>
              <a:t>Oral Presentation</a:t>
            </a:r>
            <a:endParaRPr lang="fr-FR" sz="3600" dirty="0"/>
          </a:p>
        </p:txBody>
      </p:sp>
      <p:sp>
        <p:nvSpPr>
          <p:cNvPr id="6" name="Rectangle 5"/>
          <p:cNvSpPr/>
          <p:nvPr/>
        </p:nvSpPr>
        <p:spPr>
          <a:xfrm>
            <a:off x="1475656" y="3244334"/>
            <a:ext cx="7056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 </a:t>
            </a:r>
            <a:endParaRPr lang="fr-FR" dirty="0"/>
          </a:p>
        </p:txBody>
      </p:sp>
      <p:pic>
        <p:nvPicPr>
          <p:cNvPr id="3073" name="Image 3" descr="C:\Users\ssafadi\Desktop\money-jaug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5589240"/>
            <a:ext cx="468073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410198"/>
              </p:ext>
            </p:extLst>
          </p:nvPr>
        </p:nvGraphicFramePr>
        <p:xfrm>
          <a:off x="1475656" y="3417168"/>
          <a:ext cx="6336704" cy="152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36704"/>
              </a:tblGrid>
              <a:tr h="15016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fr-FR" sz="1400" u="sng" dirty="0">
                          <a:effectLst/>
                        </a:rPr>
                        <a:t>At the end of </a:t>
                      </a:r>
                      <a:r>
                        <a:rPr lang="fr-FR" sz="1400" u="sng" dirty="0" err="1">
                          <a:effectLst/>
                        </a:rPr>
                        <a:t>this</a:t>
                      </a:r>
                      <a:r>
                        <a:rPr lang="fr-FR" sz="1400" u="sng" dirty="0">
                          <a:effectLst/>
                        </a:rPr>
                        <a:t> </a:t>
                      </a:r>
                      <a:r>
                        <a:rPr lang="fr-FR" sz="1400" u="sng" dirty="0" err="1">
                          <a:effectLst/>
                        </a:rPr>
                        <a:t>level</a:t>
                      </a:r>
                      <a:r>
                        <a:rPr lang="fr-FR" sz="1400" u="sng" dirty="0">
                          <a:effectLst/>
                        </a:rPr>
                        <a:t>:</a:t>
                      </a:r>
                      <a:endParaRPr lang="fr-FR" sz="1600" u="sng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fr-FR" sz="1400" dirty="0">
                          <a:effectLst/>
                        </a:rPr>
                        <a:t>  You </a:t>
                      </a:r>
                      <a:r>
                        <a:rPr lang="fr-FR" sz="1400" dirty="0" err="1">
                          <a:effectLst/>
                        </a:rPr>
                        <a:t>can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endParaRPr lang="fr-FR" sz="14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fr-FR" sz="1400" dirty="0" err="1" smtClean="0">
                          <a:effectLst/>
                        </a:rPr>
                        <a:t>view</a:t>
                      </a:r>
                      <a:r>
                        <a:rPr lang="fr-FR" sz="1400" dirty="0" smtClean="0">
                          <a:effectLst/>
                        </a:rPr>
                        <a:t> </a:t>
                      </a:r>
                      <a:r>
                        <a:rPr lang="fr-FR" sz="1400" dirty="0" err="1">
                          <a:effectLst/>
                        </a:rPr>
                        <a:t>acquired</a:t>
                      </a:r>
                      <a:r>
                        <a:rPr lang="fr-FR" sz="1400" dirty="0">
                          <a:effectLst/>
                        </a:rPr>
                        <a:t> badges, </a:t>
                      </a:r>
                      <a:endParaRPr lang="fr-FR" sz="14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fr-FR" sz="1400" dirty="0" err="1" smtClean="0">
                          <a:effectLst/>
                        </a:rPr>
                        <a:t>see</a:t>
                      </a:r>
                      <a:r>
                        <a:rPr lang="fr-FR" sz="1400" dirty="0" smtClean="0">
                          <a:effectLst/>
                        </a:rPr>
                        <a:t> </a:t>
                      </a:r>
                      <a:r>
                        <a:rPr lang="fr-FR" sz="1400" dirty="0">
                          <a:effectLst/>
                        </a:rPr>
                        <a:t>the </a:t>
                      </a:r>
                      <a:r>
                        <a:rPr lang="fr-FR" sz="1400" dirty="0" err="1">
                          <a:effectLst/>
                        </a:rPr>
                        <a:t>number</a:t>
                      </a:r>
                      <a:r>
                        <a:rPr lang="fr-FR" sz="1400" dirty="0">
                          <a:effectLst/>
                        </a:rPr>
                        <a:t> of </a:t>
                      </a:r>
                      <a:r>
                        <a:rPr lang="fr-FR" sz="1400" dirty="0" err="1">
                          <a:effectLst/>
                        </a:rPr>
                        <a:t>sustainable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r>
                        <a:rPr lang="fr-FR" sz="1400" dirty="0" err="1">
                          <a:effectLst/>
                        </a:rPr>
                        <a:t>development</a:t>
                      </a:r>
                      <a:r>
                        <a:rPr lang="fr-FR" sz="1400" dirty="0">
                          <a:effectLst/>
                        </a:rPr>
                        <a:t> points </a:t>
                      </a:r>
                      <a:r>
                        <a:rPr lang="fr-FR" sz="1400" dirty="0" err="1">
                          <a:effectLst/>
                        </a:rPr>
                        <a:t>obtained</a:t>
                      </a:r>
                      <a:r>
                        <a:rPr lang="fr-FR" sz="1400" dirty="0">
                          <a:effectLst/>
                        </a:rPr>
                        <a:t> as </a:t>
                      </a:r>
                      <a:r>
                        <a:rPr lang="fr-FR" sz="1400" dirty="0" err="1">
                          <a:effectLst/>
                        </a:rPr>
                        <a:t>well</a:t>
                      </a:r>
                      <a:r>
                        <a:rPr lang="fr-FR" sz="1400" dirty="0">
                          <a:effectLst/>
                        </a:rPr>
                        <a:t> as the money </a:t>
                      </a:r>
                      <a:r>
                        <a:rPr lang="fr-FR" sz="1400" dirty="0" err="1">
                          <a:effectLst/>
                        </a:rPr>
                        <a:t>collected</a:t>
                      </a:r>
                      <a:r>
                        <a:rPr lang="fr-FR" sz="1400" dirty="0">
                          <a:effectLst/>
                        </a:rPr>
                        <a:t> on the points </a:t>
                      </a:r>
                      <a:r>
                        <a:rPr lang="fr-FR" sz="1400" dirty="0" err="1">
                          <a:effectLst/>
                        </a:rPr>
                        <a:t>counting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r>
                        <a:rPr lang="fr-FR" sz="1400" dirty="0" err="1">
                          <a:effectLst/>
                        </a:rPr>
                        <a:t>platform</a:t>
                      </a:r>
                      <a:r>
                        <a:rPr lang="fr-FR" sz="1400" dirty="0">
                          <a:effectLst/>
                        </a:rPr>
                        <a:t>.</a:t>
                      </a:r>
                      <a:endParaRPr lang="fr-FR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739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fr-FR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Goal </a:t>
            </a:r>
            <a:r>
              <a:rPr lang="fr-FR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</a:t>
            </a:r>
            <a:r>
              <a:rPr lang="fr-FR" sz="32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level</a:t>
            </a:r>
            <a:endParaRPr lang="fr-FR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fr-FR" dirty="0"/>
          </a:p>
          <a:p>
            <a:r>
              <a:rPr lang="fr-FR" u="sng" dirty="0"/>
              <a:t>Objective</a:t>
            </a:r>
            <a:r>
              <a:rPr lang="fr-FR" dirty="0"/>
              <a:t>: to </a:t>
            </a:r>
            <a:r>
              <a:rPr lang="fr-FR" dirty="0" err="1"/>
              <a:t>make</a:t>
            </a:r>
            <a:r>
              <a:rPr lang="fr-FR" dirty="0"/>
              <a:t> a poster </a:t>
            </a:r>
            <a:r>
              <a:rPr lang="fr-FR" dirty="0" err="1"/>
              <a:t>justifying</a:t>
            </a:r>
            <a:r>
              <a:rPr lang="fr-FR" dirty="0"/>
              <a:t> the </a:t>
            </a:r>
            <a:r>
              <a:rPr lang="fr-FR" dirty="0" err="1"/>
              <a:t>choices</a:t>
            </a:r>
            <a:r>
              <a:rPr lang="fr-FR" dirty="0"/>
              <a:t> of the company (location, </a:t>
            </a:r>
            <a:r>
              <a:rPr lang="fr-FR" dirty="0" err="1"/>
              <a:t>energy</a:t>
            </a:r>
            <a:r>
              <a:rPr lang="fr-FR" dirty="0"/>
              <a:t>)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u="sng" dirty="0" err="1"/>
              <a:t>Modalities</a:t>
            </a:r>
            <a:r>
              <a:rPr lang="fr-FR" dirty="0"/>
              <a:t>: </a:t>
            </a:r>
            <a:r>
              <a:rPr lang="fr-FR" dirty="0" err="1"/>
              <a:t>Choices</a:t>
            </a:r>
            <a:r>
              <a:rPr lang="fr-FR" dirty="0"/>
              <a:t> respect </a:t>
            </a:r>
            <a:r>
              <a:rPr lang="fr-FR" dirty="0" err="1"/>
              <a:t>sustainable</a:t>
            </a:r>
            <a:r>
              <a:rPr lang="fr-FR" dirty="0"/>
              <a:t> </a:t>
            </a:r>
            <a:r>
              <a:rPr lang="fr-FR" dirty="0" err="1"/>
              <a:t>development</a:t>
            </a:r>
            <a:r>
              <a:rPr lang="fr-FR" dirty="0"/>
              <a:t> and are relevant </a:t>
            </a:r>
            <a:r>
              <a:rPr lang="fr-FR" dirty="0" err="1"/>
              <a:t>because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are </a:t>
            </a:r>
            <a:r>
              <a:rPr lang="fr-FR" dirty="0" err="1"/>
              <a:t>well</a:t>
            </a:r>
            <a:r>
              <a:rPr lang="fr-FR" dirty="0"/>
              <a:t> </a:t>
            </a:r>
            <a:r>
              <a:rPr lang="fr-FR" dirty="0" err="1"/>
              <a:t>adapted</a:t>
            </a:r>
            <a:r>
              <a:rPr lang="fr-FR" dirty="0"/>
              <a:t> to the </a:t>
            </a:r>
            <a:r>
              <a:rPr lang="fr-FR" dirty="0" err="1"/>
              <a:t>project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      </a:t>
            </a:r>
            <a:r>
              <a:rPr lang="fr-FR" dirty="0" err="1" smtClean="0"/>
              <a:t>Each</a:t>
            </a:r>
            <a:r>
              <a:rPr lang="fr-FR" dirty="0" smtClean="0"/>
              <a:t> </a:t>
            </a:r>
            <a:r>
              <a:rPr lang="fr-FR" dirty="0" err="1"/>
              <a:t>choice</a:t>
            </a:r>
            <a:r>
              <a:rPr lang="fr-FR" dirty="0"/>
              <a:t> (</a:t>
            </a:r>
            <a:r>
              <a:rPr lang="fr-FR" dirty="0" err="1"/>
              <a:t>energy</a:t>
            </a:r>
            <a:r>
              <a:rPr lang="fr-FR" dirty="0"/>
              <a:t> and location)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documented</a:t>
            </a:r>
            <a:r>
              <a:rPr lang="fr-FR" dirty="0"/>
              <a:t> and </a:t>
            </a:r>
            <a:r>
              <a:rPr lang="fr-FR" dirty="0" smtClean="0"/>
              <a:t>  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</a:t>
            </a:r>
            <a:r>
              <a:rPr lang="fr-FR" dirty="0" err="1" smtClean="0"/>
              <a:t>argued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      The </a:t>
            </a:r>
            <a:r>
              <a:rPr lang="fr-FR" dirty="0"/>
              <a:t>poster </a:t>
            </a:r>
            <a:r>
              <a:rPr lang="fr-FR" dirty="0" err="1"/>
              <a:t>is</a:t>
            </a:r>
            <a:r>
              <a:rPr lang="fr-FR" dirty="0"/>
              <a:t> original and </a:t>
            </a:r>
            <a:r>
              <a:rPr lang="fr-FR" dirty="0" err="1"/>
              <a:t>convincing</a:t>
            </a:r>
            <a:endParaRPr lang="fr-FR" dirty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Level 2 : </a:t>
            </a:r>
            <a:b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Production</a:t>
            </a:r>
            <a:endParaRPr lang="fr-F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6660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83457" y="2780928"/>
            <a:ext cx="8424936" cy="3877815"/>
          </a:xfrm>
        </p:spPr>
        <p:txBody>
          <a:bodyPr>
            <a:normAutofit fontScale="92500" lnSpcReduction="10000"/>
          </a:bodyPr>
          <a:lstStyle/>
          <a:p>
            <a:r>
              <a:rPr lang="fr-FR" sz="1800" dirty="0" err="1" smtClean="0"/>
              <a:t>Identify</a:t>
            </a:r>
            <a:r>
              <a:rPr lang="fr-FR" sz="1800" dirty="0" smtClean="0"/>
              <a:t> </a:t>
            </a:r>
            <a:r>
              <a:rPr lang="fr-FR" sz="1800" dirty="0"/>
              <a:t>on a </a:t>
            </a:r>
            <a:r>
              <a:rPr lang="fr-FR" sz="1800" dirty="0" err="1"/>
              <a:t>map</a:t>
            </a:r>
            <a:r>
              <a:rPr lang="fr-FR" sz="1800" dirty="0"/>
              <a:t> the location </a:t>
            </a:r>
            <a:r>
              <a:rPr lang="fr-FR" sz="1800" dirty="0" err="1"/>
              <a:t>you</a:t>
            </a:r>
            <a:r>
              <a:rPr lang="fr-FR" sz="1800" dirty="0"/>
              <a:t> </a:t>
            </a:r>
            <a:r>
              <a:rPr lang="fr-FR" sz="1800" dirty="0" err="1"/>
              <a:t>want</a:t>
            </a:r>
            <a:r>
              <a:rPr lang="fr-FR" sz="1800" dirty="0"/>
              <a:t> to </a:t>
            </a:r>
            <a:r>
              <a:rPr lang="fr-FR" sz="1800" dirty="0" err="1"/>
              <a:t>implement</a:t>
            </a:r>
            <a:r>
              <a:rPr lang="fr-FR" sz="1800" dirty="0"/>
              <a:t> </a:t>
            </a:r>
            <a:r>
              <a:rPr lang="fr-FR" sz="1800" dirty="0" err="1"/>
              <a:t>your</a:t>
            </a:r>
            <a:r>
              <a:rPr lang="fr-FR" sz="1800" dirty="0"/>
              <a:t> business. </a:t>
            </a:r>
            <a:r>
              <a:rPr lang="fr-FR" sz="1800" dirty="0" smtClean="0"/>
              <a:t> Make </a:t>
            </a:r>
            <a:r>
              <a:rPr lang="fr-FR" sz="1800" dirty="0"/>
              <a:t>sure </a:t>
            </a:r>
            <a:r>
              <a:rPr lang="fr-FR" sz="1800" dirty="0" err="1"/>
              <a:t>that</a:t>
            </a:r>
            <a:r>
              <a:rPr lang="fr-FR" sz="1800" dirty="0"/>
              <a:t> </a:t>
            </a:r>
            <a:r>
              <a:rPr lang="fr-FR" sz="1800" dirty="0" err="1"/>
              <a:t>it</a:t>
            </a:r>
            <a:r>
              <a:rPr lang="fr-FR" sz="1800" dirty="0"/>
              <a:t> respects the main conditions:</a:t>
            </a:r>
          </a:p>
          <a:p>
            <a:pPr marL="0" indent="0">
              <a:buNone/>
            </a:pPr>
            <a:r>
              <a:rPr lang="fr-FR" sz="1800" dirty="0" smtClean="0"/>
              <a:t>                         -  A </a:t>
            </a:r>
            <a:r>
              <a:rPr lang="fr-FR" sz="1800" dirty="0" err="1"/>
              <a:t>safe</a:t>
            </a:r>
            <a:r>
              <a:rPr lang="fr-FR" sz="1800" dirty="0"/>
              <a:t> and </a:t>
            </a:r>
            <a:r>
              <a:rPr lang="fr-FR" sz="1800" dirty="0" err="1"/>
              <a:t>secure</a:t>
            </a:r>
            <a:r>
              <a:rPr lang="fr-FR" sz="1800" dirty="0"/>
              <a:t> location for </a:t>
            </a:r>
            <a:r>
              <a:rPr lang="fr-FR" sz="1800" dirty="0" err="1"/>
              <a:t>your</a:t>
            </a:r>
            <a:r>
              <a:rPr lang="fr-FR" sz="1800" dirty="0"/>
              <a:t> business (</a:t>
            </a:r>
            <a:r>
              <a:rPr lang="fr-FR" sz="1800" dirty="0" err="1"/>
              <a:t>see</a:t>
            </a:r>
            <a:r>
              <a:rPr lang="fr-FR" sz="1800" dirty="0"/>
              <a:t> PLU</a:t>
            </a:r>
            <a:r>
              <a:rPr lang="fr-FR" sz="1800" dirty="0" smtClean="0"/>
              <a:t>)</a:t>
            </a:r>
          </a:p>
          <a:p>
            <a:pPr marL="0" indent="0">
              <a:buNone/>
            </a:pPr>
            <a:r>
              <a:rPr lang="fr-FR" sz="1800" dirty="0" smtClean="0"/>
              <a:t>                          - A </a:t>
            </a:r>
            <a:r>
              <a:rPr lang="fr-FR" sz="1800" dirty="0"/>
              <a:t>relevant and </a:t>
            </a:r>
            <a:r>
              <a:rPr lang="fr-FR" sz="1800" dirty="0" err="1"/>
              <a:t>sustainable</a:t>
            </a:r>
            <a:r>
              <a:rPr lang="fr-FR" sz="1800" dirty="0"/>
              <a:t> location for </a:t>
            </a:r>
            <a:r>
              <a:rPr lang="fr-FR" sz="1800" dirty="0" err="1"/>
              <a:t>your</a:t>
            </a:r>
            <a:r>
              <a:rPr lang="fr-FR" sz="1800" dirty="0"/>
              <a:t> business (</a:t>
            </a:r>
            <a:r>
              <a:rPr lang="fr-FR" sz="1800" dirty="0" err="1"/>
              <a:t>see</a:t>
            </a:r>
            <a:r>
              <a:rPr lang="fr-FR" sz="1800" dirty="0"/>
              <a:t> IGN </a:t>
            </a:r>
            <a:r>
              <a:rPr lang="fr-FR" sz="1800" dirty="0" err="1"/>
              <a:t>maps</a:t>
            </a:r>
            <a:r>
              <a:rPr lang="fr-FR" sz="1800" dirty="0"/>
              <a:t> </a:t>
            </a:r>
            <a:r>
              <a:rPr lang="fr-FR" sz="1800" dirty="0" smtClean="0"/>
              <a:t> </a:t>
            </a:r>
          </a:p>
          <a:p>
            <a:pPr marL="0" indent="0">
              <a:buNone/>
            </a:pPr>
            <a:r>
              <a:rPr lang="fr-FR" sz="1800" dirty="0"/>
              <a:t> </a:t>
            </a:r>
            <a:r>
              <a:rPr lang="fr-FR" sz="1800" dirty="0" smtClean="0"/>
              <a:t>                        and </a:t>
            </a:r>
            <a:r>
              <a:rPr lang="fr-FR" sz="1800" dirty="0" err="1" smtClean="0"/>
              <a:t>risk</a:t>
            </a:r>
            <a:r>
              <a:rPr lang="fr-FR" sz="1800" dirty="0" smtClean="0"/>
              <a:t> </a:t>
            </a:r>
            <a:r>
              <a:rPr lang="fr-FR" sz="1800" dirty="0" err="1" smtClean="0"/>
              <a:t>map</a:t>
            </a:r>
            <a:r>
              <a:rPr lang="fr-FR" sz="1800" dirty="0"/>
              <a:t>)</a:t>
            </a:r>
          </a:p>
          <a:p>
            <a:pPr marL="0" indent="0">
              <a:buNone/>
            </a:pPr>
            <a:r>
              <a:rPr lang="fr-FR" sz="1800" dirty="0" smtClean="0"/>
              <a:t>                                                                                 </a:t>
            </a:r>
            <a:r>
              <a:rPr lang="fr-FR" sz="1800" dirty="0" smtClean="0">
                <a:sym typeface="Wingdings" pitchFamily="2" charset="2"/>
              </a:rPr>
              <a:t> </a:t>
            </a:r>
            <a:r>
              <a:rPr lang="fr-FR" sz="1800" dirty="0" err="1" smtClean="0"/>
              <a:t>Validate</a:t>
            </a:r>
            <a:r>
              <a:rPr lang="fr-FR" sz="1800" dirty="0" smtClean="0"/>
              <a:t> </a:t>
            </a:r>
            <a:r>
              <a:rPr lang="fr-FR" sz="1800" dirty="0"/>
              <a:t>the </a:t>
            </a:r>
            <a:r>
              <a:rPr lang="fr-FR" sz="1800" dirty="0" err="1"/>
              <a:t>geographer</a:t>
            </a:r>
            <a:r>
              <a:rPr lang="fr-FR" sz="1800" dirty="0"/>
              <a:t> badge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 </a:t>
            </a:r>
            <a:endParaRPr lang="fr-FR" sz="1800" dirty="0"/>
          </a:p>
          <a:p>
            <a:r>
              <a:rPr lang="fr-FR" sz="1800" dirty="0" smtClean="0"/>
              <a:t>Go </a:t>
            </a:r>
            <a:r>
              <a:rPr lang="fr-FR" sz="1800" dirty="0"/>
              <a:t>to the </a:t>
            </a:r>
            <a:r>
              <a:rPr lang="fr-FR" sz="1800" dirty="0" err="1"/>
              <a:t>field</a:t>
            </a:r>
            <a:r>
              <a:rPr lang="fr-FR" sz="1800" dirty="0"/>
              <a:t> to </a:t>
            </a:r>
            <a:r>
              <a:rPr lang="fr-FR" sz="1800" dirty="0" err="1"/>
              <a:t>visit</a:t>
            </a:r>
            <a:r>
              <a:rPr lang="fr-FR" sz="1800" dirty="0"/>
              <a:t> the plots </a:t>
            </a:r>
            <a:r>
              <a:rPr lang="fr-FR" sz="1800" dirty="0" err="1"/>
              <a:t>you</a:t>
            </a:r>
            <a:r>
              <a:rPr lang="fr-FR" sz="1800" dirty="0"/>
              <a:t> have </a:t>
            </a:r>
            <a:r>
              <a:rPr lang="fr-FR" sz="1800" dirty="0" err="1"/>
              <a:t>spotted</a:t>
            </a:r>
            <a:endParaRPr lang="fr-FR" sz="1800" dirty="0"/>
          </a:p>
          <a:p>
            <a:r>
              <a:rPr lang="fr-FR" sz="1800" dirty="0"/>
              <a:t> </a:t>
            </a:r>
            <a:r>
              <a:rPr lang="fr-FR" sz="1800" dirty="0" smtClean="0"/>
              <a:t>On </a:t>
            </a:r>
            <a:r>
              <a:rPr lang="fr-FR" sz="1800" dirty="0" err="1"/>
              <a:t>each</a:t>
            </a:r>
            <a:r>
              <a:rPr lang="fr-FR" sz="1800" dirty="0"/>
              <a:t> </a:t>
            </a:r>
            <a:r>
              <a:rPr lang="fr-FR" sz="1800" dirty="0" err="1"/>
              <a:t>parcel</a:t>
            </a:r>
            <a:r>
              <a:rPr lang="fr-FR" sz="1800" dirty="0"/>
              <a:t>, </a:t>
            </a:r>
            <a:r>
              <a:rPr lang="fr-FR" sz="1800" dirty="0" err="1"/>
              <a:t>measure</a:t>
            </a:r>
            <a:r>
              <a:rPr lang="fr-FR" sz="1800" dirty="0"/>
              <a:t> </a:t>
            </a:r>
            <a:r>
              <a:rPr lang="fr-FR" sz="1800" dirty="0" err="1"/>
              <a:t>using</a:t>
            </a:r>
            <a:r>
              <a:rPr lang="fr-FR" sz="1800" dirty="0"/>
              <a:t> the gift</a:t>
            </a:r>
          </a:p>
          <a:p>
            <a:r>
              <a:rPr lang="fr-FR" sz="1800" dirty="0"/>
              <a:t> </a:t>
            </a:r>
            <a:r>
              <a:rPr lang="fr-FR" sz="1800" dirty="0" smtClean="0"/>
              <a:t>Make </a:t>
            </a:r>
            <a:r>
              <a:rPr lang="fr-FR" sz="1800" dirty="0"/>
              <a:t>a </a:t>
            </a:r>
            <a:r>
              <a:rPr lang="fr-FR" sz="1800" dirty="0" err="1"/>
              <a:t>video</a:t>
            </a:r>
            <a:r>
              <a:rPr lang="fr-FR" sz="1800" dirty="0"/>
              <a:t> tutorial </a:t>
            </a:r>
            <a:r>
              <a:rPr lang="fr-FR" sz="1800" dirty="0" err="1"/>
              <a:t>explaining</a:t>
            </a:r>
            <a:r>
              <a:rPr lang="fr-FR" sz="1800" dirty="0"/>
              <a:t> how the </a:t>
            </a:r>
            <a:r>
              <a:rPr lang="fr-FR" sz="1800" dirty="0" err="1"/>
              <a:t>device</a:t>
            </a:r>
            <a:r>
              <a:rPr lang="fr-FR" sz="1800" dirty="0"/>
              <a:t> </a:t>
            </a:r>
            <a:r>
              <a:rPr lang="fr-FR" sz="1800" dirty="0" err="1"/>
              <a:t>works</a:t>
            </a:r>
            <a:r>
              <a:rPr lang="fr-FR" sz="1800" dirty="0"/>
              <a:t> and post </a:t>
            </a:r>
            <a:r>
              <a:rPr lang="fr-FR" sz="1800" dirty="0" err="1"/>
              <a:t>it</a:t>
            </a:r>
            <a:r>
              <a:rPr lang="fr-FR" sz="1800" dirty="0"/>
              <a:t> on </a:t>
            </a:r>
            <a:r>
              <a:rPr lang="fr-FR" sz="1800" dirty="0" err="1"/>
              <a:t>Youtube</a:t>
            </a:r>
            <a:endParaRPr lang="fr-FR" sz="1800" dirty="0"/>
          </a:p>
          <a:p>
            <a:pPr marL="0" indent="0">
              <a:buNone/>
            </a:pPr>
            <a:r>
              <a:rPr lang="fr-FR" sz="1800" dirty="0"/>
              <a:t> </a:t>
            </a:r>
            <a:endParaRPr lang="fr-FR" sz="1800" dirty="0" smtClean="0"/>
          </a:p>
          <a:p>
            <a:pPr marL="0" indent="0" algn="ctr">
              <a:buNone/>
            </a:pPr>
            <a:r>
              <a:rPr lang="fr-FR" sz="1800" dirty="0" smtClean="0"/>
              <a:t>				 </a:t>
            </a:r>
            <a:r>
              <a:rPr lang="fr-FR" sz="1800" dirty="0">
                <a:sym typeface="Wingdings" pitchFamily="2" charset="2"/>
              </a:rPr>
              <a:t> </a:t>
            </a:r>
            <a:r>
              <a:rPr lang="fr-FR" sz="1800" dirty="0" err="1"/>
              <a:t>Validate</a:t>
            </a:r>
            <a:r>
              <a:rPr lang="fr-FR" sz="1800" dirty="0"/>
              <a:t> the </a:t>
            </a:r>
            <a:r>
              <a:rPr lang="fr-FR" sz="1800" dirty="0" err="1" smtClean="0"/>
              <a:t>metrology</a:t>
            </a:r>
            <a:r>
              <a:rPr lang="fr-FR" sz="1800" dirty="0" smtClean="0"/>
              <a:t> badge</a:t>
            </a:r>
            <a:endParaRPr lang="fr-FR" sz="1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56263" cy="1054250"/>
          </a:xfrm>
        </p:spPr>
        <p:txBody>
          <a:bodyPr/>
          <a:lstStyle/>
          <a:p>
            <a:r>
              <a:rPr lang="fr-FR" sz="3600" b="1" u="sng" dirty="0"/>
              <a:t>Mission 1</a:t>
            </a:r>
            <a:r>
              <a:rPr lang="fr-FR" sz="3600" b="1" dirty="0"/>
              <a:t>: </a:t>
            </a:r>
            <a:r>
              <a:rPr lang="fr-FR" sz="3600" b="1" dirty="0" smtClean="0"/>
              <a:t/>
            </a:r>
            <a:br>
              <a:rPr lang="fr-FR" sz="3600" b="1" dirty="0" smtClean="0"/>
            </a:br>
            <a:r>
              <a:rPr lang="fr-FR" sz="3200" b="1" dirty="0" err="1"/>
              <a:t>Choosing</a:t>
            </a:r>
            <a:r>
              <a:rPr lang="fr-FR" sz="3200" b="1" dirty="0"/>
              <a:t> the location of the company</a:t>
            </a:r>
            <a:endParaRPr lang="fr-FR" sz="3200" dirty="0"/>
          </a:p>
        </p:txBody>
      </p:sp>
      <p:sp>
        <p:nvSpPr>
          <p:cNvPr id="4" name="Rectangle 3"/>
          <p:cNvSpPr/>
          <p:nvPr/>
        </p:nvSpPr>
        <p:spPr>
          <a:xfrm>
            <a:off x="1042309" y="2276872"/>
            <a:ext cx="2557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Geography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Challenge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</p:txBody>
      </p:sp>
      <p:pic>
        <p:nvPicPr>
          <p:cNvPr id="1026" name="Image 3" descr="C:\Users\ssafadi\Desktop\money-jauges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1" r="77298"/>
          <a:stretch/>
        </p:blipFill>
        <p:spPr bwMode="auto">
          <a:xfrm>
            <a:off x="271525" y="1158808"/>
            <a:ext cx="423864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1014858" y="4437112"/>
            <a:ext cx="2480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Metrology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Challenge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84504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0454462"/>
              </p:ext>
            </p:extLst>
          </p:nvPr>
        </p:nvGraphicFramePr>
        <p:xfrm>
          <a:off x="539552" y="476672"/>
          <a:ext cx="8064896" cy="23858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7196"/>
                <a:gridCol w="3038850"/>
                <a:gridCol w="3038850"/>
              </a:tblGrid>
              <a:tr h="1080120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423" marR="4042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fr-FR" sz="1600" dirty="0" smtClean="0">
                          <a:effectLst/>
                        </a:rPr>
                        <a:t>Star </a:t>
                      </a:r>
                      <a:r>
                        <a:rPr lang="fr-FR" sz="1600" dirty="0" err="1">
                          <a:effectLst/>
                        </a:rPr>
                        <a:t>dust</a:t>
                      </a:r>
                      <a:endParaRPr lang="fr-F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423" marR="4042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fr-FR" sz="1600" dirty="0" err="1">
                          <a:effectLst/>
                        </a:rPr>
                        <a:t>make</a:t>
                      </a:r>
                      <a:r>
                        <a:rPr lang="fr-FR" sz="1600" dirty="0">
                          <a:effectLst/>
                        </a:rPr>
                        <a:t> a </a:t>
                      </a:r>
                      <a:r>
                        <a:rPr lang="fr-FR" sz="1600" dirty="0" err="1">
                          <a:effectLst/>
                        </a:rPr>
                        <a:t>video</a:t>
                      </a:r>
                      <a:r>
                        <a:rPr lang="fr-FR" sz="1600" dirty="0">
                          <a:effectLst/>
                        </a:rPr>
                        <a:t> tutorial </a:t>
                      </a:r>
                      <a:r>
                        <a:rPr lang="fr-FR" sz="1600" dirty="0" err="1">
                          <a:effectLst/>
                        </a:rPr>
                        <a:t>explaining</a:t>
                      </a:r>
                      <a:r>
                        <a:rPr lang="fr-FR" sz="1600" dirty="0">
                          <a:effectLst/>
                        </a:rPr>
                        <a:t> how </a:t>
                      </a:r>
                      <a:r>
                        <a:rPr lang="fr-FR" sz="1600" dirty="0" err="1">
                          <a:effectLst/>
                        </a:rPr>
                        <a:t>your</a:t>
                      </a:r>
                      <a:r>
                        <a:rPr lang="fr-FR" sz="1600" dirty="0">
                          <a:effectLst/>
                        </a:rPr>
                        <a:t> gift </a:t>
                      </a:r>
                      <a:r>
                        <a:rPr lang="fr-FR" sz="1600" dirty="0" err="1">
                          <a:effectLst/>
                        </a:rPr>
                        <a:t>works</a:t>
                      </a:r>
                      <a:endParaRPr lang="fr-F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fr-FR" sz="1600" dirty="0">
                          <a:effectLst/>
                        </a:rPr>
                        <a:t>2 </a:t>
                      </a:r>
                      <a:r>
                        <a:rPr lang="fr-FR" sz="1600" dirty="0" err="1">
                          <a:effectLst/>
                        </a:rPr>
                        <a:t>parameters</a:t>
                      </a:r>
                      <a:r>
                        <a:rPr lang="fr-FR" sz="1600" dirty="0">
                          <a:effectLst/>
                        </a:rPr>
                        <a:t> </a:t>
                      </a:r>
                      <a:r>
                        <a:rPr lang="fr-FR" sz="1600" dirty="0" err="1">
                          <a:effectLst/>
                        </a:rPr>
                        <a:t>explained</a:t>
                      </a:r>
                      <a:endParaRPr lang="fr-F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423" marR="40423" marT="0" marB="0"/>
                </a:tc>
              </a:tr>
              <a:tr h="65287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fr-FR" sz="1600" dirty="0" smtClean="0">
                          <a:effectLst/>
                        </a:rPr>
                        <a:t>Prince </a:t>
                      </a:r>
                      <a:r>
                        <a:rPr lang="fr-FR" sz="1600" dirty="0">
                          <a:effectLst/>
                        </a:rPr>
                        <a:t>of the </a:t>
                      </a:r>
                      <a:r>
                        <a:rPr lang="fr-FR" sz="1600" dirty="0" err="1">
                          <a:effectLst/>
                        </a:rPr>
                        <a:t>wind</a:t>
                      </a:r>
                      <a:endParaRPr lang="fr-F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423" marR="4042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fr-FR" sz="1600">
                          <a:effectLst/>
                        </a:rPr>
                        <a:t>3 parameters explained</a:t>
                      </a:r>
                      <a:endParaRPr lang="fr-FR" sz="18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423" marR="40423" marT="0" marB="0"/>
                </a:tc>
              </a:tr>
              <a:tr h="65287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fr-FR" sz="1600" dirty="0" smtClean="0">
                          <a:effectLst/>
                        </a:rPr>
                        <a:t>Snow </a:t>
                      </a:r>
                      <a:r>
                        <a:rPr lang="fr-FR" sz="1600" dirty="0" err="1">
                          <a:effectLst/>
                        </a:rPr>
                        <a:t>Queen</a:t>
                      </a:r>
                      <a:endParaRPr lang="fr-F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423" marR="4042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fr-FR" sz="1600" dirty="0">
                          <a:effectLst/>
                        </a:rPr>
                        <a:t>4 </a:t>
                      </a:r>
                      <a:r>
                        <a:rPr lang="fr-FR" sz="1600" dirty="0" err="1">
                          <a:effectLst/>
                        </a:rPr>
                        <a:t>parameters</a:t>
                      </a:r>
                      <a:r>
                        <a:rPr lang="fr-FR" sz="1600" dirty="0">
                          <a:effectLst/>
                        </a:rPr>
                        <a:t> </a:t>
                      </a:r>
                      <a:r>
                        <a:rPr lang="fr-FR" sz="1600" dirty="0" err="1">
                          <a:effectLst/>
                        </a:rPr>
                        <a:t>explained</a:t>
                      </a:r>
                      <a:endParaRPr lang="fr-F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423" marR="40423" marT="0" marB="0"/>
                </a:tc>
              </a:tr>
            </a:tbl>
          </a:graphicData>
        </a:graphic>
      </p:graphicFrame>
      <p:pic>
        <p:nvPicPr>
          <p:cNvPr id="9217" name="Picture 1" descr="badge_métrologi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052" y="908720"/>
            <a:ext cx="1512168" cy="1630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150255"/>
              </p:ext>
            </p:extLst>
          </p:nvPr>
        </p:nvGraphicFramePr>
        <p:xfrm>
          <a:off x="1331640" y="4077072"/>
          <a:ext cx="6465788" cy="19687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65788"/>
              </a:tblGrid>
              <a:tr h="19687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fr-FR" sz="1400" u="sng" dirty="0">
                          <a:effectLst/>
                        </a:rPr>
                        <a:t>Make a </a:t>
                      </a:r>
                      <a:r>
                        <a:rPr lang="fr-FR" sz="1400" u="sng" dirty="0" err="1">
                          <a:effectLst/>
                        </a:rPr>
                        <a:t>choice</a:t>
                      </a:r>
                      <a:r>
                        <a:rPr lang="fr-FR" sz="1400" u="sng" dirty="0">
                          <a:effectLst/>
                        </a:rPr>
                        <a:t> of location</a:t>
                      </a:r>
                      <a:r>
                        <a:rPr lang="fr-FR" sz="1400" u="sng" dirty="0" smtClean="0">
                          <a:effectLst/>
                        </a:rPr>
                        <a:t>: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endParaRPr lang="fr-FR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fr-FR" sz="1400" dirty="0">
                          <a:effectLst/>
                        </a:rPr>
                        <a:t>To </a:t>
                      </a:r>
                      <a:r>
                        <a:rPr lang="fr-FR" sz="1400" dirty="0" err="1">
                          <a:effectLst/>
                        </a:rPr>
                        <a:t>make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r>
                        <a:rPr lang="fr-FR" sz="1400" dirty="0" err="1">
                          <a:effectLst/>
                        </a:rPr>
                        <a:t>your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r>
                        <a:rPr lang="fr-FR" sz="1400" dirty="0" err="1">
                          <a:effectLst/>
                        </a:rPr>
                        <a:t>choice</a:t>
                      </a:r>
                      <a:r>
                        <a:rPr lang="fr-FR" sz="1400" dirty="0">
                          <a:effectLst/>
                        </a:rPr>
                        <a:t>, cross the </a:t>
                      </a:r>
                      <a:r>
                        <a:rPr lang="fr-FR" sz="1400" dirty="0" err="1">
                          <a:effectLst/>
                        </a:rPr>
                        <a:t>collected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r>
                        <a:rPr lang="fr-FR" sz="1400" dirty="0" err="1">
                          <a:effectLst/>
                        </a:rPr>
                        <a:t>geographical</a:t>
                      </a:r>
                      <a:r>
                        <a:rPr lang="fr-FR" sz="1400" dirty="0">
                          <a:effectLst/>
                        </a:rPr>
                        <a:t> and </a:t>
                      </a:r>
                      <a:r>
                        <a:rPr lang="fr-FR" sz="1400" dirty="0" err="1">
                          <a:effectLst/>
                        </a:rPr>
                        <a:t>metrological</a:t>
                      </a:r>
                      <a:r>
                        <a:rPr lang="fr-FR" sz="1400" dirty="0">
                          <a:effectLst/>
                        </a:rPr>
                        <a:t> data</a:t>
                      </a:r>
                      <a:endParaRPr lang="fr-FR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fr-FR" sz="1400" dirty="0">
                          <a:effectLst/>
                        </a:rPr>
                        <a:t>If the </a:t>
                      </a:r>
                      <a:r>
                        <a:rPr lang="fr-FR" sz="1400" dirty="0" err="1">
                          <a:effectLst/>
                        </a:rPr>
                        <a:t>chosen</a:t>
                      </a:r>
                      <a:r>
                        <a:rPr lang="fr-FR" sz="1400" dirty="0">
                          <a:effectLst/>
                        </a:rPr>
                        <a:t> location </a:t>
                      </a:r>
                      <a:r>
                        <a:rPr lang="fr-FR" sz="1400" dirty="0" err="1">
                          <a:effectLst/>
                        </a:rPr>
                        <a:t>is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r>
                        <a:rPr lang="fr-FR" sz="1400" dirty="0" err="1">
                          <a:effectLst/>
                        </a:rPr>
                        <a:t>sustainable</a:t>
                      </a:r>
                      <a:r>
                        <a:rPr lang="fr-FR" sz="1400" dirty="0">
                          <a:effectLst/>
                        </a:rPr>
                        <a:t> (</a:t>
                      </a:r>
                      <a:r>
                        <a:rPr lang="fr-FR" sz="1400" dirty="0" err="1">
                          <a:effectLst/>
                        </a:rPr>
                        <a:t>environmentally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r>
                        <a:rPr lang="fr-FR" sz="1400" dirty="0" err="1">
                          <a:effectLst/>
                        </a:rPr>
                        <a:t>friendly</a:t>
                      </a:r>
                      <a:r>
                        <a:rPr lang="fr-FR" sz="1400" dirty="0">
                          <a:effectLst/>
                        </a:rPr>
                        <a:t>, </a:t>
                      </a:r>
                      <a:r>
                        <a:rPr lang="fr-FR" sz="1400" dirty="0" err="1">
                          <a:effectLst/>
                        </a:rPr>
                        <a:t>neighborhood</a:t>
                      </a:r>
                      <a:r>
                        <a:rPr lang="fr-FR" sz="1400" dirty="0">
                          <a:effectLst/>
                        </a:rPr>
                        <a:t>, </a:t>
                      </a:r>
                      <a:r>
                        <a:rPr lang="fr-FR" sz="1400" dirty="0" err="1">
                          <a:effectLst/>
                        </a:rPr>
                        <a:t>is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r>
                        <a:rPr lang="fr-FR" sz="1400" dirty="0" err="1">
                          <a:effectLst/>
                        </a:rPr>
                        <a:t>easily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r>
                        <a:rPr lang="fr-FR" sz="1400" dirty="0" err="1">
                          <a:effectLst/>
                        </a:rPr>
                        <a:t>serviced</a:t>
                      </a:r>
                      <a:r>
                        <a:rPr lang="fr-FR" sz="1400" dirty="0">
                          <a:effectLst/>
                        </a:rPr>
                        <a:t> and has good conditions) </a:t>
                      </a:r>
                      <a:r>
                        <a:rPr lang="fr-FR" sz="1400" dirty="0" err="1">
                          <a:effectLst/>
                        </a:rPr>
                        <a:t>you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r>
                        <a:rPr lang="fr-FR" sz="1400" dirty="0" err="1">
                          <a:effectLst/>
                        </a:rPr>
                        <a:t>get</a:t>
                      </a:r>
                      <a:r>
                        <a:rPr lang="fr-FR" sz="1400" dirty="0">
                          <a:effectLst/>
                        </a:rPr>
                        <a:t> points of </a:t>
                      </a:r>
                      <a:r>
                        <a:rPr lang="fr-FR" sz="1400" dirty="0" err="1">
                          <a:effectLst/>
                        </a:rPr>
                        <a:t>sustainable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r>
                        <a:rPr lang="fr-FR" sz="1400" dirty="0" err="1">
                          <a:effectLst/>
                        </a:rPr>
                        <a:t>development</a:t>
                      </a:r>
                      <a:endParaRPr lang="fr-FR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154" marR="5915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575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fr-FR" dirty="0"/>
          </a:p>
          <a:p>
            <a:r>
              <a:rPr lang="fr-FR" dirty="0"/>
              <a:t>You </a:t>
            </a:r>
            <a:r>
              <a:rPr lang="fr-FR" dirty="0" err="1"/>
              <a:t>decide</a:t>
            </a:r>
            <a:r>
              <a:rPr lang="fr-FR" dirty="0"/>
              <a:t> to </a:t>
            </a:r>
            <a:r>
              <a:rPr lang="fr-FR" dirty="0" err="1" smtClean="0"/>
              <a:t>farm</a:t>
            </a:r>
            <a:r>
              <a:rPr lang="fr-FR" dirty="0" smtClean="0"/>
              <a:t> </a:t>
            </a:r>
            <a:r>
              <a:rPr lang="fr-FR" dirty="0" err="1"/>
              <a:t>insects</a:t>
            </a:r>
            <a:r>
              <a:rPr lang="fr-FR" dirty="0"/>
              <a:t> for </a:t>
            </a:r>
            <a:r>
              <a:rPr lang="fr-FR" dirty="0" err="1"/>
              <a:t>human</a:t>
            </a:r>
            <a:r>
              <a:rPr lang="fr-FR" dirty="0"/>
              <a:t> </a:t>
            </a:r>
            <a:r>
              <a:rPr lang="fr-FR" dirty="0" err="1"/>
              <a:t>consumption</a:t>
            </a:r>
            <a:r>
              <a:rPr lang="fr-FR" dirty="0"/>
              <a:t> to </a:t>
            </a:r>
            <a:r>
              <a:rPr lang="fr-FR" dirty="0" err="1"/>
              <a:t>offer</a:t>
            </a:r>
            <a:r>
              <a:rPr lang="fr-FR" dirty="0"/>
              <a:t> a </a:t>
            </a:r>
            <a:r>
              <a:rPr lang="fr-FR" dirty="0" err="1" smtClean="0"/>
              <a:t>ready</a:t>
            </a:r>
            <a:r>
              <a:rPr lang="fr-FR" dirty="0" smtClean="0"/>
              <a:t> made </a:t>
            </a:r>
            <a:r>
              <a:rPr lang="fr-FR" dirty="0" err="1"/>
              <a:t>product</a:t>
            </a:r>
            <a:r>
              <a:rPr lang="fr-FR" dirty="0"/>
              <a:t> to </a:t>
            </a:r>
            <a:r>
              <a:rPr lang="fr-FR" dirty="0" err="1"/>
              <a:t>your</a:t>
            </a:r>
            <a:r>
              <a:rPr lang="fr-FR" dirty="0"/>
              <a:t> future </a:t>
            </a:r>
            <a:r>
              <a:rPr lang="fr-FR" dirty="0" err="1"/>
              <a:t>customers</a:t>
            </a:r>
            <a:r>
              <a:rPr lang="fr-FR" dirty="0"/>
              <a:t>.</a:t>
            </a:r>
          </a:p>
          <a:p>
            <a:r>
              <a:rPr lang="fr-FR" dirty="0"/>
              <a:t>So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create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business and </a:t>
            </a:r>
            <a:r>
              <a:rPr lang="fr-FR" dirty="0" err="1"/>
              <a:t>start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 algn="ctr">
              <a:buNone/>
            </a:pP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Will </a:t>
            </a:r>
            <a:r>
              <a:rPr lang="fr-FR" dirty="0" err="1">
                <a:solidFill>
                  <a:schemeClr val="accent2">
                    <a:lumMod val="50000"/>
                  </a:schemeClr>
                </a:solidFill>
              </a:rPr>
              <a:t>you</a:t>
            </a: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dirty="0" err="1">
                <a:solidFill>
                  <a:schemeClr val="accent2">
                    <a:lumMod val="50000"/>
                  </a:schemeClr>
                </a:solidFill>
              </a:rPr>
              <a:t>be</a:t>
            </a: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 able to </a:t>
            </a:r>
            <a:r>
              <a:rPr lang="fr-FR" dirty="0" err="1">
                <a:solidFill>
                  <a:schemeClr val="accent2">
                    <a:lumMod val="50000"/>
                  </a:schemeClr>
                </a:solidFill>
              </a:rPr>
              <a:t>make</a:t>
            </a: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 the right </a:t>
            </a:r>
            <a:r>
              <a:rPr lang="fr-FR" dirty="0" err="1">
                <a:solidFill>
                  <a:schemeClr val="accent2">
                    <a:lumMod val="50000"/>
                  </a:schemeClr>
                </a:solidFill>
              </a:rPr>
              <a:t>choices</a:t>
            </a: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fr-FR" dirty="0" err="1">
                <a:solidFill>
                  <a:schemeClr val="accent2">
                    <a:lumMod val="50000"/>
                  </a:schemeClr>
                </a:solidFill>
              </a:rPr>
              <a:t>find</a:t>
            </a: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 the right arguments to </a:t>
            </a:r>
            <a:r>
              <a:rPr lang="fr-FR" dirty="0" err="1">
                <a:solidFill>
                  <a:schemeClr val="accent2">
                    <a:lumMod val="50000"/>
                  </a:schemeClr>
                </a:solidFill>
              </a:rPr>
              <a:t>convince</a:t>
            </a: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dirty="0" err="1">
                <a:solidFill>
                  <a:schemeClr val="accent2">
                    <a:lumMod val="50000"/>
                  </a:schemeClr>
                </a:solidFill>
              </a:rPr>
              <a:t>your</a:t>
            </a: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dirty="0" err="1">
                <a:solidFill>
                  <a:schemeClr val="accent2">
                    <a:lumMod val="50000"/>
                  </a:schemeClr>
                </a:solidFill>
              </a:rPr>
              <a:t>investors</a:t>
            </a: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 and </a:t>
            </a:r>
            <a:r>
              <a:rPr lang="fr-FR" dirty="0" err="1">
                <a:solidFill>
                  <a:schemeClr val="accent2">
                    <a:lumMod val="50000"/>
                  </a:schemeClr>
                </a:solidFill>
              </a:rPr>
              <a:t>customers</a:t>
            </a: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, and </a:t>
            </a:r>
            <a:r>
              <a:rPr lang="fr-FR" dirty="0" err="1">
                <a:solidFill>
                  <a:schemeClr val="accent2">
                    <a:lumMod val="50000"/>
                  </a:schemeClr>
                </a:solidFill>
              </a:rPr>
              <a:t>raise</a:t>
            </a: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 the </a:t>
            </a:r>
            <a:r>
              <a:rPr lang="fr-FR" dirty="0" err="1">
                <a:solidFill>
                  <a:schemeClr val="accent2">
                    <a:lumMod val="50000"/>
                  </a:schemeClr>
                </a:solidFill>
              </a:rPr>
              <a:t>biggest</a:t>
            </a: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dirty="0" err="1">
                <a:solidFill>
                  <a:schemeClr val="accent2">
                    <a:lumMod val="50000"/>
                  </a:schemeClr>
                </a:solidFill>
              </a:rPr>
              <a:t>launch</a:t>
            </a: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 budget </a:t>
            </a:r>
            <a:r>
              <a:rPr lang="fr-FR" dirty="0" err="1">
                <a:solidFill>
                  <a:schemeClr val="accent2">
                    <a:lumMod val="50000"/>
                  </a:schemeClr>
                </a:solidFill>
              </a:rPr>
              <a:t>while</a:t>
            </a: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dirty="0" err="1">
                <a:solidFill>
                  <a:schemeClr val="accent2">
                    <a:lumMod val="50000"/>
                  </a:schemeClr>
                </a:solidFill>
              </a:rPr>
              <a:t>adopting</a:t>
            </a: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 a </a:t>
            </a:r>
            <a:r>
              <a:rPr lang="fr-FR" dirty="0" err="1">
                <a:solidFill>
                  <a:schemeClr val="accent2">
                    <a:lumMod val="50000"/>
                  </a:schemeClr>
                </a:solidFill>
              </a:rPr>
              <a:t>logic</a:t>
            </a: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 of </a:t>
            </a:r>
            <a:r>
              <a:rPr lang="fr-FR" dirty="0" err="1">
                <a:solidFill>
                  <a:schemeClr val="accent2">
                    <a:lumMod val="50000"/>
                  </a:schemeClr>
                </a:solidFill>
              </a:rPr>
              <a:t>sustainable</a:t>
            </a: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dirty="0" err="1">
                <a:solidFill>
                  <a:schemeClr val="accent2">
                    <a:lumMod val="50000"/>
                  </a:schemeClr>
                </a:solidFill>
              </a:rPr>
              <a:t>development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? </a:t>
            </a:r>
            <a:endParaRPr lang="fr-FR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b="1" dirty="0"/>
              <a:t>Synopsis and presentation of the </a:t>
            </a:r>
            <a:r>
              <a:rPr lang="fr-FR" sz="4400" b="1" dirty="0" err="1"/>
              <a:t>game</a:t>
            </a:r>
            <a:endParaRPr lang="fr-FR" sz="4400" dirty="0"/>
          </a:p>
        </p:txBody>
      </p:sp>
      <p:pic>
        <p:nvPicPr>
          <p:cNvPr id="4" name="Image 3" descr="C:\Users\ssafadi\Desktop\money-jauges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06" r="15999"/>
          <a:stretch/>
        </p:blipFill>
        <p:spPr bwMode="auto">
          <a:xfrm>
            <a:off x="7884368" y="5877272"/>
            <a:ext cx="870857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336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4283968" y="1412776"/>
            <a:ext cx="4286374" cy="108012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Bookman Old Style" pitchFamily="18" charset="0"/>
                <a:cs typeface="Arial" pitchFamily="34" charset="0"/>
              </a:rPr>
              <a:t>Level 3  :   </a:t>
            </a:r>
            <a:r>
              <a:rPr lang="fr-FR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SALE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4416219" y="2924944"/>
            <a:ext cx="4286374" cy="108012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Bookman Old Style" pitchFamily="18" charset="0"/>
                <a:cs typeface="Arial" pitchFamily="34" charset="0"/>
              </a:rPr>
              <a:t>Level 2  :   </a:t>
            </a:r>
            <a:r>
              <a:rPr lang="fr-FR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PRODUCTION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4436368" y="4437112"/>
            <a:ext cx="4286374" cy="1224136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Bookman Old Style" pitchFamily="18" charset="0"/>
                <a:cs typeface="Arial" pitchFamily="34" charset="0"/>
              </a:rPr>
              <a:t>Level 1  :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fr-FR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GENESIS OF THE COMPANY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259632" y="1412776"/>
            <a:ext cx="1584176" cy="93610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cs typeface="Arial" pitchFamily="34" charset="0"/>
              </a:rPr>
              <a:t>Create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cs typeface="Arial" pitchFamily="34" charset="0"/>
              </a:rPr>
              <a:t>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cs typeface="Arial" pitchFamily="34" charset="0"/>
              </a:rPr>
              <a:t>an advertising spot and / or a packaging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259632" y="3068960"/>
            <a:ext cx="1584176" cy="93610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fr-FR" sz="1400" dirty="0" smtClean="0"/>
              <a:t>Make </a:t>
            </a:r>
            <a:r>
              <a:rPr lang="fr-FR" sz="1400" dirty="0"/>
              <a:t>a poster </a:t>
            </a:r>
            <a:r>
              <a:rPr lang="fr-FR" sz="1400" dirty="0" err="1"/>
              <a:t>justifying</a:t>
            </a:r>
            <a:r>
              <a:rPr lang="fr-FR" sz="1400" dirty="0"/>
              <a:t> the </a:t>
            </a:r>
            <a:r>
              <a:rPr lang="fr-FR" sz="1400" dirty="0" err="1"/>
              <a:t>choices</a:t>
            </a:r>
            <a:r>
              <a:rPr lang="fr-FR" sz="1400" dirty="0"/>
              <a:t> of the company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1248881" y="4591202"/>
            <a:ext cx="1584176" cy="93610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 smtClean="0">
                <a:latin typeface="Bookman Old Style" pitchFamily="18" charset="0"/>
              </a:rPr>
              <a:t>Make </a:t>
            </a:r>
            <a:r>
              <a:rPr lang="fr-FR" sz="1200" dirty="0">
                <a:latin typeface="Bookman Old Style" pitchFamily="18" charset="0"/>
              </a:rPr>
              <a:t>a file </a:t>
            </a:r>
            <a:r>
              <a:rPr lang="fr-FR" sz="1200" dirty="0" err="1">
                <a:latin typeface="Bookman Old Style" pitchFamily="18" charset="0"/>
              </a:rPr>
              <a:t>presenting</a:t>
            </a:r>
            <a:r>
              <a:rPr lang="fr-FR" sz="1200" dirty="0">
                <a:latin typeface="Bookman Old Style" pitchFamily="18" charset="0"/>
              </a:rPr>
              <a:t> the </a:t>
            </a:r>
            <a:r>
              <a:rPr lang="fr-FR" sz="1200" dirty="0" err="1">
                <a:latin typeface="Bookman Old Style" pitchFamily="18" charset="0"/>
              </a:rPr>
              <a:t>project</a:t>
            </a:r>
            <a:r>
              <a:rPr lang="fr-FR" sz="1200" dirty="0">
                <a:latin typeface="Bookman Old Style" pitchFamily="18" charset="0"/>
              </a:rPr>
              <a:t> and the company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Flèche vers le haut 9"/>
          <p:cNvSpPr/>
          <p:nvPr/>
        </p:nvSpPr>
        <p:spPr>
          <a:xfrm>
            <a:off x="1896953" y="4005064"/>
            <a:ext cx="288032" cy="5768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vers le haut 10"/>
          <p:cNvSpPr/>
          <p:nvPr/>
        </p:nvSpPr>
        <p:spPr>
          <a:xfrm>
            <a:off x="1896953" y="2348880"/>
            <a:ext cx="288032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vers le haut 11"/>
          <p:cNvSpPr/>
          <p:nvPr/>
        </p:nvSpPr>
        <p:spPr>
          <a:xfrm>
            <a:off x="6427155" y="2492896"/>
            <a:ext cx="45719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vers le haut 12"/>
          <p:cNvSpPr/>
          <p:nvPr/>
        </p:nvSpPr>
        <p:spPr>
          <a:xfrm>
            <a:off x="6450014" y="4005064"/>
            <a:ext cx="45719" cy="40865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001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251520" y="2276872"/>
            <a:ext cx="8640959" cy="3849290"/>
          </a:xfrm>
        </p:spPr>
        <p:txBody>
          <a:bodyPr>
            <a:normAutofit fontScale="62500" lnSpcReduction="20000"/>
          </a:bodyPr>
          <a:lstStyle/>
          <a:p>
            <a:r>
              <a:rPr lang="fr-FR" dirty="0"/>
              <a:t>The </a:t>
            </a:r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game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book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allow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to </a:t>
            </a:r>
            <a:r>
              <a:rPr lang="fr-FR" dirty="0" err="1"/>
              <a:t>keep</a:t>
            </a:r>
            <a:r>
              <a:rPr lang="fr-FR" dirty="0"/>
              <a:t> </a:t>
            </a:r>
            <a:r>
              <a:rPr lang="fr-FR" dirty="0" err="1"/>
              <a:t>track</a:t>
            </a:r>
            <a:r>
              <a:rPr lang="fr-FR" dirty="0"/>
              <a:t> of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.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You </a:t>
            </a:r>
            <a:r>
              <a:rPr lang="fr-FR" dirty="0" err="1"/>
              <a:t>will</a:t>
            </a:r>
            <a:r>
              <a:rPr lang="fr-FR" dirty="0"/>
              <a:t> note the </a:t>
            </a:r>
            <a:r>
              <a:rPr lang="fr-FR" dirty="0" err="1"/>
              <a:t>progress</a:t>
            </a:r>
            <a:r>
              <a:rPr lang="fr-FR" dirty="0"/>
              <a:t> in the </a:t>
            </a:r>
            <a:r>
              <a:rPr lang="fr-FR" dirty="0" err="1"/>
              <a:t>game</a:t>
            </a:r>
            <a:r>
              <a:rPr lang="fr-FR" dirty="0"/>
              <a:t>,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find</a:t>
            </a:r>
            <a:r>
              <a:rPr lang="fr-FR" dirty="0"/>
              <a:t> help to </a:t>
            </a:r>
            <a:r>
              <a:rPr lang="fr-FR" dirty="0" err="1"/>
              <a:t>obtain</a:t>
            </a:r>
            <a:r>
              <a:rPr lang="fr-FR" dirty="0"/>
              <a:t> </a:t>
            </a:r>
            <a:r>
              <a:rPr lang="fr-FR" dirty="0" err="1"/>
              <a:t>grants</a:t>
            </a:r>
            <a:r>
              <a:rPr lang="fr-FR" dirty="0"/>
              <a:t> and protection </a:t>
            </a:r>
            <a:r>
              <a:rPr lang="fr-FR" dirty="0" err="1"/>
              <a:t>cards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"Events of the Day" </a:t>
            </a:r>
            <a:r>
              <a:rPr lang="fr-FR" b="1" dirty="0" err="1"/>
              <a:t>cards</a:t>
            </a:r>
            <a:r>
              <a:rPr lang="fr-FR" dirty="0"/>
              <a:t>: All </a:t>
            </a:r>
            <a:r>
              <a:rPr lang="fr-FR" dirty="0" err="1"/>
              <a:t>players</a:t>
            </a:r>
            <a:r>
              <a:rPr lang="fr-FR" dirty="0"/>
              <a:t> must </a:t>
            </a:r>
            <a:r>
              <a:rPr lang="fr-FR" dirty="0" err="1"/>
              <a:t>bow</a:t>
            </a:r>
            <a:r>
              <a:rPr lang="fr-FR" dirty="0"/>
              <a:t> to the </a:t>
            </a:r>
            <a:r>
              <a:rPr lang="fr-FR" dirty="0" err="1"/>
              <a:t>day's</a:t>
            </a:r>
            <a:r>
              <a:rPr lang="fr-FR" dirty="0"/>
              <a:t> </a:t>
            </a:r>
            <a:r>
              <a:rPr lang="fr-FR" dirty="0" err="1"/>
              <a:t>event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"Protection" </a:t>
            </a:r>
            <a:r>
              <a:rPr lang="fr-FR" b="1" dirty="0" err="1"/>
              <a:t>cards</a:t>
            </a:r>
            <a:r>
              <a:rPr lang="fr-FR" dirty="0"/>
              <a:t>: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allow</a:t>
            </a:r>
            <a:r>
              <a:rPr lang="fr-FR" dirty="0"/>
              <a:t> to </a:t>
            </a:r>
            <a:r>
              <a:rPr lang="fr-FR" dirty="0" err="1"/>
              <a:t>counter</a:t>
            </a:r>
            <a:r>
              <a:rPr lang="fr-FR" dirty="0"/>
              <a:t> </a:t>
            </a:r>
            <a:r>
              <a:rPr lang="fr-FR" dirty="0" err="1"/>
              <a:t>negative</a:t>
            </a:r>
            <a:r>
              <a:rPr lang="fr-FR" dirty="0"/>
              <a:t> </a:t>
            </a:r>
            <a:r>
              <a:rPr lang="fr-FR" dirty="0" err="1"/>
              <a:t>random</a:t>
            </a:r>
            <a:r>
              <a:rPr lang="fr-FR" dirty="0"/>
              <a:t> </a:t>
            </a:r>
            <a:r>
              <a:rPr lang="fr-FR" dirty="0" err="1"/>
              <a:t>events</a:t>
            </a:r>
            <a:r>
              <a:rPr lang="fr-FR" dirty="0"/>
              <a:t> or to </a:t>
            </a:r>
            <a:r>
              <a:rPr lang="fr-FR" dirty="0" err="1"/>
              <a:t>facilitate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progress</a:t>
            </a:r>
            <a:r>
              <a:rPr lang="fr-FR" dirty="0"/>
              <a:t> in the </a:t>
            </a:r>
            <a:r>
              <a:rPr lang="fr-FR" dirty="0" err="1"/>
              <a:t>game</a:t>
            </a:r>
            <a:r>
              <a:rPr lang="fr-FR" dirty="0"/>
              <a:t>. To </a:t>
            </a:r>
            <a:r>
              <a:rPr lang="fr-FR" dirty="0" err="1"/>
              <a:t>obtain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, </a:t>
            </a:r>
            <a:r>
              <a:rPr lang="fr-FR" dirty="0" err="1"/>
              <a:t>you</a:t>
            </a:r>
            <a:r>
              <a:rPr lang="fr-FR" dirty="0"/>
              <a:t> have to </a:t>
            </a:r>
            <a:r>
              <a:rPr lang="fr-FR" dirty="0" err="1"/>
              <a:t>take</a:t>
            </a:r>
            <a:r>
              <a:rPr lang="fr-FR" dirty="0"/>
              <a:t> up challenges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err="1"/>
              <a:t>These</a:t>
            </a:r>
            <a:r>
              <a:rPr lang="fr-FR" dirty="0"/>
              <a:t> </a:t>
            </a:r>
            <a:r>
              <a:rPr lang="fr-FR" dirty="0" err="1"/>
              <a:t>cards</a:t>
            </a:r>
            <a:r>
              <a:rPr lang="fr-FR" dirty="0"/>
              <a:t> are </a:t>
            </a:r>
            <a:r>
              <a:rPr lang="fr-FR" dirty="0" err="1"/>
              <a:t>marketable</a:t>
            </a:r>
            <a:r>
              <a:rPr lang="fr-FR" dirty="0"/>
              <a:t>,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buy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 to </a:t>
            </a:r>
            <a:r>
              <a:rPr lang="fr-FR" dirty="0" err="1"/>
              <a:t>other</a:t>
            </a:r>
            <a:r>
              <a:rPr lang="fr-FR" dirty="0"/>
              <a:t> groups, </a:t>
            </a:r>
            <a:r>
              <a:rPr lang="fr-FR" dirty="0" err="1"/>
              <a:t>sell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 or exchange </a:t>
            </a:r>
            <a:r>
              <a:rPr lang="fr-FR" dirty="0" err="1"/>
              <a:t>them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Badges table</a:t>
            </a:r>
            <a:r>
              <a:rPr lang="fr-FR" dirty="0"/>
              <a:t>: Badges are </a:t>
            </a:r>
            <a:r>
              <a:rPr lang="fr-FR" dirty="0" err="1"/>
              <a:t>used</a:t>
            </a:r>
            <a:r>
              <a:rPr lang="fr-FR" dirty="0"/>
              <a:t> to </a:t>
            </a:r>
            <a:r>
              <a:rPr lang="fr-FR" dirty="0" err="1"/>
              <a:t>obtain</a:t>
            </a:r>
            <a:r>
              <a:rPr lang="fr-FR" dirty="0"/>
              <a:t> money and protection </a:t>
            </a:r>
            <a:r>
              <a:rPr lang="fr-FR" dirty="0" err="1"/>
              <a:t>cards</a:t>
            </a:r>
            <a:r>
              <a:rPr lang="fr-FR" dirty="0"/>
              <a:t>. If </a:t>
            </a:r>
            <a:r>
              <a:rPr lang="fr-FR" dirty="0" err="1"/>
              <a:t>you</a:t>
            </a:r>
            <a:r>
              <a:rPr lang="fr-FR" dirty="0"/>
              <a:t> have </a:t>
            </a:r>
            <a:r>
              <a:rPr lang="fr-FR" dirty="0" err="1"/>
              <a:t>three</a:t>
            </a:r>
            <a:r>
              <a:rPr lang="fr-FR" dirty="0"/>
              <a:t> badge </a:t>
            </a:r>
            <a:r>
              <a:rPr lang="fr-FR" dirty="0" err="1"/>
              <a:t>levels</a:t>
            </a:r>
            <a:r>
              <a:rPr lang="fr-FR" dirty="0"/>
              <a:t>,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get</a:t>
            </a:r>
            <a:r>
              <a:rPr lang="fr-FR" dirty="0"/>
              <a:t> a protection </a:t>
            </a:r>
            <a:r>
              <a:rPr lang="fr-FR" dirty="0" err="1"/>
              <a:t>card</a:t>
            </a:r>
            <a:r>
              <a:rPr lang="fr-FR" dirty="0"/>
              <a:t> (in addition to the money</a:t>
            </a:r>
            <a:r>
              <a:rPr lang="fr-FR" dirty="0" smtClean="0"/>
              <a:t>).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The 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Game </a:t>
            </a:r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platform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dirty="0" smtClean="0"/>
              <a:t>: </a:t>
            </a:r>
            <a:r>
              <a:rPr lang="fr-FR" dirty="0"/>
              <a:t>The </a:t>
            </a:r>
            <a:r>
              <a:rPr lang="fr-FR" dirty="0" err="1"/>
              <a:t>platform</a:t>
            </a:r>
            <a:r>
              <a:rPr lang="fr-FR" dirty="0"/>
              <a:t> </a:t>
            </a:r>
            <a:r>
              <a:rPr lang="fr-FR" dirty="0" err="1"/>
              <a:t>makes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possible to </a:t>
            </a:r>
            <a:r>
              <a:rPr lang="fr-FR" dirty="0" err="1"/>
              <a:t>follow</a:t>
            </a:r>
            <a:r>
              <a:rPr lang="fr-FR" dirty="0"/>
              <a:t> the acquisition of the badges as </a:t>
            </a:r>
            <a:r>
              <a:rPr lang="fr-FR" dirty="0" err="1"/>
              <a:t>well</a:t>
            </a:r>
            <a:r>
              <a:rPr lang="fr-FR" dirty="0"/>
              <a:t> as the scores (money and gauges </a:t>
            </a:r>
            <a:r>
              <a:rPr lang="fr-FR" dirty="0" err="1"/>
              <a:t>sustainable</a:t>
            </a:r>
            <a:r>
              <a:rPr lang="fr-FR" dirty="0"/>
              <a:t> </a:t>
            </a:r>
            <a:r>
              <a:rPr lang="fr-FR" dirty="0" err="1"/>
              <a:t>development</a:t>
            </a:r>
            <a:r>
              <a:rPr lang="fr-FR" dirty="0"/>
              <a:t>) as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advance</a:t>
            </a:r>
            <a:r>
              <a:rPr lang="fr-FR" dirty="0"/>
              <a:t> in the </a:t>
            </a:r>
            <a:r>
              <a:rPr lang="fr-FR" dirty="0" err="1"/>
              <a:t>game</a:t>
            </a:r>
            <a:r>
              <a:rPr lang="fr-FR" dirty="0" smtClean="0"/>
              <a:t>.</a:t>
            </a:r>
          </a:p>
          <a:p>
            <a:pPr marL="0" indent="0" algn="ctr">
              <a:buNone/>
            </a:pPr>
            <a:r>
              <a:rPr lang="fr-FR" dirty="0"/>
              <a:t> </a:t>
            </a:r>
            <a:r>
              <a:rPr lang="fr-FR" dirty="0" smtClean="0"/>
              <a:t>        http://jenlab.iut-laval.univ-lemans.fr/login/index.php</a:t>
            </a:r>
            <a:endParaRPr lang="fr-FR" dirty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755576" y="260648"/>
            <a:ext cx="7756263" cy="1054250"/>
          </a:xfrm>
        </p:spPr>
        <p:txBody>
          <a:bodyPr/>
          <a:lstStyle/>
          <a:p>
            <a:r>
              <a:rPr lang="fr-FR" dirty="0" smtClean="0"/>
              <a:t>Play </a:t>
            </a:r>
            <a:r>
              <a:rPr lang="fr-FR" dirty="0" err="1"/>
              <a:t>equipment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283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players </a:t>
            </a:r>
            <a:r>
              <a:rPr lang="en-GB" dirty="0" smtClean="0"/>
              <a:t>: The 3 or 4 members of the company.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A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"Master Game ": </a:t>
            </a:r>
            <a:r>
              <a:rPr lang="en-GB" dirty="0" smtClean="0"/>
              <a:t>manages the course of the game, distributes cards and assigns badges, money and sustainable development points.</a:t>
            </a:r>
          </a:p>
          <a:p>
            <a:endParaRPr lang="en-GB" dirty="0" smtClean="0"/>
          </a:p>
          <a:p>
            <a:r>
              <a:rPr lang="en-GB" dirty="0" smtClean="0"/>
              <a:t>A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"Superhero": </a:t>
            </a:r>
            <a:r>
              <a:rPr lang="en-GB" dirty="0" smtClean="0"/>
              <a:t>can help you but if you ask him a question ... you have to be ready to pay for his services !!</a:t>
            </a:r>
          </a:p>
          <a:p>
            <a:pPr marL="0" indent="0">
              <a:buNone/>
            </a:pPr>
            <a:r>
              <a:rPr lang="fr-FR" dirty="0"/>
              <a:t> 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Rules</a:t>
            </a:r>
            <a:r>
              <a:rPr lang="fr-FR" dirty="0" smtClean="0"/>
              <a:t> </a:t>
            </a:r>
            <a:r>
              <a:rPr lang="fr-FR" dirty="0"/>
              <a:t>of the </a:t>
            </a:r>
            <a:r>
              <a:rPr lang="fr-FR" dirty="0" err="1"/>
              <a:t>game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8761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251520" y="2248347"/>
            <a:ext cx="8496943" cy="4349005"/>
          </a:xfrm>
        </p:spPr>
        <p:txBody>
          <a:bodyPr>
            <a:normAutofit fontScale="85000" lnSpcReduction="20000"/>
          </a:bodyPr>
          <a:lstStyle/>
          <a:p>
            <a:r>
              <a:rPr lang="fr-FR" dirty="0" err="1"/>
              <a:t>Being</a:t>
            </a:r>
            <a:r>
              <a:rPr lang="fr-FR" dirty="0"/>
              <a:t> the </a:t>
            </a:r>
            <a:r>
              <a:rPr lang="fr-FR" dirty="0" err="1"/>
              <a:t>most</a:t>
            </a:r>
            <a:r>
              <a:rPr lang="fr-FR" dirty="0"/>
              <a:t> </a:t>
            </a:r>
            <a:r>
              <a:rPr lang="fr-FR" dirty="0" err="1"/>
              <a:t>sustainable</a:t>
            </a:r>
            <a:r>
              <a:rPr lang="fr-FR" dirty="0"/>
              <a:t> company: </a:t>
            </a:r>
            <a:r>
              <a:rPr lang="fr-FR" dirty="0" err="1"/>
              <a:t>balancing</a:t>
            </a:r>
            <a:r>
              <a:rPr lang="fr-FR" dirty="0"/>
              <a:t> </a:t>
            </a:r>
            <a:r>
              <a:rPr lang="fr-FR" dirty="0" err="1"/>
              <a:t>development</a:t>
            </a:r>
            <a:r>
              <a:rPr lang="fr-FR" dirty="0"/>
              <a:t> gauges</a:t>
            </a:r>
          </a:p>
          <a:p>
            <a:pPr marL="0" indent="0">
              <a:buNone/>
            </a:pPr>
            <a:r>
              <a:rPr lang="fr-FR" dirty="0" err="1"/>
              <a:t>sustainable</a:t>
            </a:r>
            <a:r>
              <a:rPr lang="fr-FR" dirty="0"/>
              <a:t> </a:t>
            </a:r>
            <a:r>
              <a:rPr lang="fr-FR" dirty="0" err="1"/>
              <a:t>development</a:t>
            </a:r>
            <a:r>
              <a:rPr lang="fr-FR" dirty="0"/>
              <a:t> (</a:t>
            </a:r>
            <a:r>
              <a:rPr lang="fr-FR" dirty="0" err="1"/>
              <a:t>Environment</a:t>
            </a:r>
            <a:r>
              <a:rPr lang="fr-FR" dirty="0"/>
              <a:t>, </a:t>
            </a:r>
            <a:r>
              <a:rPr lang="fr-FR" dirty="0" err="1"/>
              <a:t>Economy</a:t>
            </a:r>
            <a:r>
              <a:rPr lang="fr-FR" dirty="0"/>
              <a:t>, Social).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 err="1"/>
              <a:t>Being</a:t>
            </a:r>
            <a:r>
              <a:rPr lang="fr-FR" dirty="0"/>
              <a:t> the company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raises</a:t>
            </a:r>
            <a:r>
              <a:rPr lang="fr-FR" dirty="0"/>
              <a:t> the </a:t>
            </a:r>
            <a:r>
              <a:rPr lang="fr-FR" dirty="0" err="1"/>
              <a:t>most</a:t>
            </a:r>
            <a:r>
              <a:rPr lang="fr-FR" dirty="0"/>
              <a:t> money to finance </a:t>
            </a:r>
            <a:r>
              <a:rPr lang="fr-FR" dirty="0" err="1"/>
              <a:t>his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At </a:t>
            </a:r>
            <a:r>
              <a:rPr lang="fr-FR" dirty="0" err="1"/>
              <a:t>each</a:t>
            </a:r>
            <a:r>
              <a:rPr lang="fr-FR" dirty="0"/>
              <a:t> </a:t>
            </a:r>
            <a:r>
              <a:rPr lang="fr-FR" dirty="0" err="1"/>
              <a:t>level</a:t>
            </a:r>
            <a:r>
              <a:rPr lang="fr-FR" dirty="0"/>
              <a:t>, </a:t>
            </a:r>
            <a:r>
              <a:rPr lang="fr-FR" dirty="0" err="1"/>
              <a:t>you</a:t>
            </a:r>
            <a:r>
              <a:rPr lang="fr-FR" dirty="0"/>
              <a:t> must </a:t>
            </a:r>
            <a:r>
              <a:rPr lang="fr-FR" dirty="0" err="1"/>
              <a:t>complete</a:t>
            </a:r>
            <a:r>
              <a:rPr lang="fr-FR" dirty="0"/>
              <a:t> </a:t>
            </a:r>
            <a:r>
              <a:rPr lang="fr-FR" dirty="0" err="1"/>
              <a:t>several</a:t>
            </a:r>
            <a:r>
              <a:rPr lang="fr-FR" dirty="0"/>
              <a:t> missions. </a:t>
            </a:r>
            <a:endParaRPr lang="fr-FR" dirty="0" smtClean="0"/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</a:t>
            </a:r>
            <a:r>
              <a:rPr lang="fr-FR" dirty="0" err="1" smtClean="0"/>
              <a:t>These</a:t>
            </a:r>
            <a:r>
              <a:rPr lang="fr-FR" dirty="0" smtClean="0"/>
              <a:t> </a:t>
            </a:r>
            <a:r>
              <a:rPr lang="fr-FR" dirty="0"/>
              <a:t>missions are </a:t>
            </a:r>
            <a:r>
              <a:rPr lang="fr-FR" dirty="0" err="1"/>
              <a:t>presented</a:t>
            </a:r>
            <a:r>
              <a:rPr lang="fr-FR" dirty="0"/>
              <a:t> as challenges to </a:t>
            </a:r>
            <a:r>
              <a:rPr lang="fr-FR" dirty="0" err="1"/>
              <a:t>be</a:t>
            </a:r>
            <a:r>
              <a:rPr lang="fr-FR" dirty="0"/>
              <a:t> met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At </a:t>
            </a:r>
            <a:r>
              <a:rPr lang="fr-FR" dirty="0" err="1"/>
              <a:t>every</a:t>
            </a:r>
            <a:r>
              <a:rPr lang="fr-FR" dirty="0"/>
              <a:t> challenge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get</a:t>
            </a:r>
            <a:r>
              <a:rPr lang="fr-FR" dirty="0"/>
              <a:t> </a:t>
            </a:r>
            <a:r>
              <a:rPr lang="fr-FR" dirty="0" err="1"/>
              <a:t>sustainable</a:t>
            </a:r>
            <a:r>
              <a:rPr lang="fr-FR" dirty="0"/>
              <a:t> </a:t>
            </a:r>
            <a:r>
              <a:rPr lang="fr-FR" dirty="0" err="1"/>
              <a:t>development</a:t>
            </a:r>
            <a:r>
              <a:rPr lang="fr-FR" dirty="0"/>
              <a:t> points and </a:t>
            </a:r>
            <a:r>
              <a:rPr lang="fr-FR" dirty="0" err="1"/>
              <a:t>make</a:t>
            </a:r>
            <a:r>
              <a:rPr lang="fr-FR" dirty="0"/>
              <a:t> money. 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You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also</a:t>
            </a:r>
            <a:r>
              <a:rPr lang="fr-FR" dirty="0"/>
              <a:t> </a:t>
            </a:r>
            <a:r>
              <a:rPr lang="fr-FR" dirty="0" err="1"/>
              <a:t>win</a:t>
            </a:r>
            <a:r>
              <a:rPr lang="fr-FR" dirty="0"/>
              <a:t> protection </a:t>
            </a:r>
            <a:r>
              <a:rPr lang="fr-FR" dirty="0" err="1"/>
              <a:t>cards</a:t>
            </a:r>
            <a:r>
              <a:rPr lang="fr-FR" dirty="0"/>
              <a:t> (if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validate</a:t>
            </a:r>
            <a:r>
              <a:rPr lang="fr-FR" dirty="0"/>
              <a:t> </a:t>
            </a:r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levels</a:t>
            </a:r>
            <a:r>
              <a:rPr lang="fr-FR" dirty="0"/>
              <a:t> of </a:t>
            </a:r>
            <a:r>
              <a:rPr lang="fr-FR" dirty="0" smtClean="0"/>
              <a:t>  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badges</a:t>
            </a:r>
            <a:r>
              <a:rPr lang="fr-FR" dirty="0"/>
              <a:t>).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</a:t>
            </a:r>
            <a:r>
              <a:rPr lang="fr-FR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fr-FR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</a:t>
            </a:r>
            <a:r>
              <a:rPr lang="fr-FR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  <p:pic>
        <p:nvPicPr>
          <p:cNvPr id="5" name="Image 4" descr="C:\Users\ssafadi\Desktop\money-jauges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06" r="15999"/>
          <a:stretch/>
        </p:blipFill>
        <p:spPr bwMode="auto">
          <a:xfrm>
            <a:off x="5148064" y="5030621"/>
            <a:ext cx="870857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472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Goal </a:t>
            </a:r>
            <a:r>
              <a:rPr lang="fr-FR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</a:t>
            </a:r>
            <a:r>
              <a:rPr lang="fr-FR" sz="32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level</a:t>
            </a:r>
            <a:endParaRPr lang="fr-FR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fr-FR" dirty="0"/>
          </a:p>
          <a:p>
            <a:r>
              <a:rPr lang="fr-FR" u="sng" dirty="0"/>
              <a:t>Objective</a:t>
            </a:r>
            <a:r>
              <a:rPr lang="fr-FR" dirty="0"/>
              <a:t>: to </a:t>
            </a:r>
            <a:r>
              <a:rPr lang="fr-FR" dirty="0" err="1"/>
              <a:t>make</a:t>
            </a:r>
            <a:r>
              <a:rPr lang="fr-FR" dirty="0"/>
              <a:t> a file </a:t>
            </a:r>
            <a:r>
              <a:rPr lang="fr-FR" dirty="0" err="1"/>
              <a:t>presenting</a:t>
            </a:r>
            <a:r>
              <a:rPr lang="fr-FR" dirty="0"/>
              <a:t> the </a:t>
            </a:r>
            <a:r>
              <a:rPr lang="fr-FR" dirty="0" err="1"/>
              <a:t>project</a:t>
            </a:r>
            <a:r>
              <a:rPr lang="fr-FR" dirty="0"/>
              <a:t> and the </a:t>
            </a:r>
            <a:r>
              <a:rPr lang="fr-FR" dirty="0" smtClean="0"/>
              <a:t>company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u="sng" dirty="0" err="1"/>
              <a:t>Modalities</a:t>
            </a:r>
            <a:r>
              <a:rPr lang="fr-FR" dirty="0"/>
              <a:t>: </a:t>
            </a:r>
            <a:r>
              <a:rPr lang="fr-FR" dirty="0" err="1"/>
              <a:t>fulfill</a:t>
            </a:r>
            <a:r>
              <a:rPr lang="fr-FR" dirty="0"/>
              <a:t> the </a:t>
            </a:r>
            <a:r>
              <a:rPr lang="fr-FR" dirty="0" err="1"/>
              <a:t>different</a:t>
            </a:r>
            <a:r>
              <a:rPr lang="fr-FR" dirty="0"/>
              <a:t> missions. </a:t>
            </a:r>
            <a:endParaRPr lang="fr-FR" dirty="0" smtClean="0"/>
          </a:p>
          <a:p>
            <a:pPr marL="0" indent="0">
              <a:buNone/>
            </a:pPr>
            <a:r>
              <a:rPr lang="fr-FR" dirty="0" err="1" smtClean="0"/>
              <a:t>Depending</a:t>
            </a:r>
            <a:r>
              <a:rPr lang="fr-FR" dirty="0" smtClean="0"/>
              <a:t> </a:t>
            </a:r>
            <a:r>
              <a:rPr lang="fr-FR" dirty="0"/>
              <a:t>on how </a:t>
            </a:r>
            <a:r>
              <a:rPr lang="fr-FR" dirty="0" err="1"/>
              <a:t>successful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are, </a:t>
            </a:r>
            <a:r>
              <a:rPr lang="fr-FR" dirty="0" err="1"/>
              <a:t>you'll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able to </a:t>
            </a:r>
            <a:r>
              <a:rPr lang="fr-FR" dirty="0" err="1"/>
              <a:t>get</a:t>
            </a:r>
            <a:r>
              <a:rPr lang="fr-FR" dirty="0"/>
              <a:t> badges, protection </a:t>
            </a:r>
            <a:r>
              <a:rPr lang="fr-FR" dirty="0" err="1"/>
              <a:t>cards</a:t>
            </a:r>
            <a:r>
              <a:rPr lang="fr-FR" dirty="0"/>
              <a:t>, </a:t>
            </a:r>
            <a:r>
              <a:rPr lang="fr-FR" dirty="0" err="1"/>
              <a:t>sustainable</a:t>
            </a:r>
            <a:r>
              <a:rPr lang="fr-FR" dirty="0"/>
              <a:t> </a:t>
            </a:r>
            <a:r>
              <a:rPr lang="fr-FR" dirty="0" err="1"/>
              <a:t>development</a:t>
            </a:r>
            <a:r>
              <a:rPr lang="fr-FR" dirty="0"/>
              <a:t> </a:t>
            </a:r>
            <a:r>
              <a:rPr lang="fr-FR" dirty="0" smtClean="0"/>
              <a:t>points               </a:t>
            </a:r>
            <a:r>
              <a:rPr lang="fr-FR" dirty="0"/>
              <a:t>and money</a:t>
            </a:r>
            <a:r>
              <a:rPr lang="fr-FR" dirty="0" smtClean="0"/>
              <a:t>.</a:t>
            </a:r>
            <a:endParaRPr lang="fr-FR" dirty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Level </a:t>
            </a:r>
            <a:r>
              <a:rPr lang="fr-F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1: </a:t>
            </a: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fr-FR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genesis</a:t>
            </a:r>
            <a:r>
              <a:rPr lang="fr-F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the </a:t>
            </a: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company</a:t>
            </a:r>
            <a:endParaRPr lang="fr-F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 3" descr="C:\Users\ssafadi\Desktop\money-jauges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06" r="15999"/>
          <a:stretch/>
        </p:blipFill>
        <p:spPr bwMode="auto">
          <a:xfrm>
            <a:off x="1691680" y="5733256"/>
            <a:ext cx="870857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015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95537" y="2248347"/>
            <a:ext cx="8568952" cy="3877815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The team is </a:t>
            </a:r>
            <a:r>
              <a:rPr lang="en-US" dirty="0" smtClean="0"/>
              <a:t>welded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project is part of the logic of sustainable development: respect for the 3 </a:t>
            </a:r>
            <a:r>
              <a:rPr lang="en-US" dirty="0" smtClean="0"/>
              <a:t>pillars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project is built (production needs, market knowledge) with a clear objective (added value = what the company creates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The company is creative (name, slogan, logo)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2373494" y="620688"/>
            <a:ext cx="39549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fr-FR" sz="32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succeed</a:t>
            </a:r>
            <a:r>
              <a:rPr lang="fr-FR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</a:t>
            </a:r>
            <a:r>
              <a:rPr lang="fr-FR" sz="32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level</a:t>
            </a:r>
            <a:endParaRPr lang="fr-FR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mage 5" descr="C:\Users\ssafadi\Desktop\money-jauges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06" r="15999"/>
          <a:stretch/>
        </p:blipFill>
        <p:spPr bwMode="auto">
          <a:xfrm>
            <a:off x="4350959" y="3717032"/>
            <a:ext cx="870857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726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5" y="2248347"/>
            <a:ext cx="8424936" cy="3877815"/>
          </a:xfrm>
        </p:spPr>
        <p:txBody>
          <a:bodyPr/>
          <a:lstStyle/>
          <a:p>
            <a:pPr marL="0" indent="0">
              <a:buNone/>
            </a:pPr>
            <a:r>
              <a:rPr lang="fr-FR" sz="1800" dirty="0" smtClean="0"/>
              <a:t> - </a:t>
            </a:r>
            <a:r>
              <a:rPr lang="fr-FR" sz="1800" dirty="0"/>
              <a:t> Shoot an "</a:t>
            </a:r>
            <a:r>
              <a:rPr lang="fr-FR" sz="1800" dirty="0" err="1"/>
              <a:t>insect</a:t>
            </a:r>
            <a:r>
              <a:rPr lang="fr-FR" sz="1800" dirty="0"/>
              <a:t> </a:t>
            </a:r>
            <a:r>
              <a:rPr lang="fr-FR" sz="1800" dirty="0" err="1"/>
              <a:t>family</a:t>
            </a:r>
            <a:r>
              <a:rPr lang="fr-FR" sz="1800" dirty="0"/>
              <a:t>" </a:t>
            </a:r>
            <a:r>
              <a:rPr lang="fr-FR" sz="1800" dirty="0" err="1"/>
              <a:t>card</a:t>
            </a:r>
            <a:endParaRPr lang="fr-FR" sz="1800" dirty="0"/>
          </a:p>
          <a:p>
            <a:pPr marL="0" indent="0">
              <a:buNone/>
            </a:pPr>
            <a:r>
              <a:rPr lang="fr-FR" sz="1800" dirty="0" smtClean="0"/>
              <a:t> - </a:t>
            </a:r>
            <a:r>
              <a:rPr lang="fr-FR" sz="1800" dirty="0" err="1" smtClean="0"/>
              <a:t>Create</a:t>
            </a:r>
            <a:r>
              <a:rPr lang="fr-FR" sz="1800" dirty="0" smtClean="0"/>
              <a:t> </a:t>
            </a:r>
            <a:r>
              <a:rPr lang="fr-FR" sz="1800" dirty="0"/>
              <a:t>a </a:t>
            </a:r>
            <a:r>
              <a:rPr lang="fr-FR" sz="1800" dirty="0" err="1"/>
              <a:t>category</a:t>
            </a:r>
            <a:r>
              <a:rPr lang="fr-FR" sz="1800" dirty="0"/>
              <a:t> or a table on Pinterest (https://fr.pinterest.com/) </a:t>
            </a:r>
            <a:r>
              <a:rPr lang="fr-FR" sz="1800" dirty="0" err="1"/>
              <a:t>with</a:t>
            </a:r>
            <a:r>
              <a:rPr lang="fr-FR" sz="1800" dirty="0"/>
              <a:t> the </a:t>
            </a:r>
            <a:r>
              <a:rPr lang="fr-FR" sz="1800" dirty="0" err="1"/>
              <a:t>name</a:t>
            </a:r>
            <a:r>
              <a:rPr lang="fr-FR" sz="1800" dirty="0"/>
              <a:t> of the </a:t>
            </a:r>
            <a:r>
              <a:rPr lang="fr-FR" sz="1800" dirty="0" err="1"/>
              <a:t>insect</a:t>
            </a:r>
            <a:r>
              <a:rPr lang="fr-FR" sz="1800" dirty="0"/>
              <a:t> </a:t>
            </a:r>
            <a:r>
              <a:rPr lang="fr-FR" sz="1800" dirty="0" err="1"/>
              <a:t>family</a:t>
            </a:r>
            <a:r>
              <a:rPr lang="fr-FR" sz="1800" dirty="0"/>
              <a:t> </a:t>
            </a:r>
            <a:r>
              <a:rPr lang="fr-FR" sz="1800" dirty="0" err="1"/>
              <a:t>drawn</a:t>
            </a:r>
            <a:r>
              <a:rPr lang="fr-FR" sz="1800" dirty="0"/>
              <a:t> and </a:t>
            </a:r>
            <a:r>
              <a:rPr lang="fr-FR" sz="1800" dirty="0" err="1"/>
              <a:t>add</a:t>
            </a:r>
            <a:r>
              <a:rPr lang="fr-FR" sz="1800" dirty="0"/>
              <a:t> 2 links (</a:t>
            </a:r>
            <a:r>
              <a:rPr lang="fr-FR" sz="1800" dirty="0" err="1"/>
              <a:t>make</a:t>
            </a:r>
            <a:r>
              <a:rPr lang="fr-FR" sz="1800" dirty="0"/>
              <a:t> 2 </a:t>
            </a:r>
            <a:r>
              <a:rPr lang="fr-FR" sz="1800" dirty="0" err="1"/>
              <a:t>websites</a:t>
            </a:r>
            <a:r>
              <a:rPr lang="fr-FR" sz="1800" dirty="0"/>
              <a:t> </a:t>
            </a:r>
            <a:r>
              <a:rPr lang="fr-FR" sz="1800" dirty="0" err="1"/>
              <a:t>that</a:t>
            </a:r>
            <a:r>
              <a:rPr lang="fr-FR" sz="1800" dirty="0"/>
              <a:t> </a:t>
            </a:r>
            <a:r>
              <a:rPr lang="fr-FR" sz="1800" dirty="0" err="1"/>
              <a:t>you</a:t>
            </a:r>
            <a:r>
              <a:rPr lang="fr-FR" sz="1800" dirty="0"/>
              <a:t> </a:t>
            </a:r>
            <a:r>
              <a:rPr lang="fr-FR" sz="1800" dirty="0" err="1"/>
              <a:t>deem</a:t>
            </a:r>
            <a:r>
              <a:rPr lang="fr-FR" sz="1800" dirty="0"/>
              <a:t> relevant and </a:t>
            </a:r>
            <a:r>
              <a:rPr lang="fr-FR" sz="1800" dirty="0" err="1"/>
              <a:t>reliable</a:t>
            </a:r>
            <a:r>
              <a:rPr lang="fr-FR" sz="1800" dirty="0"/>
              <a:t>)</a:t>
            </a:r>
          </a:p>
          <a:p>
            <a:pPr marL="0" indent="0" algn="ctr">
              <a:buNone/>
            </a:pPr>
            <a:endParaRPr lang="fr-FR" sz="105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fr-FR" sz="1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Validate</a:t>
            </a:r>
            <a:r>
              <a:rPr lang="fr-FR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fr-FR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sneaking</a:t>
            </a:r>
            <a:r>
              <a:rPr lang="fr-FR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badge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56263" cy="1054250"/>
          </a:xfrm>
        </p:spPr>
        <p:txBody>
          <a:bodyPr/>
          <a:lstStyle/>
          <a:p>
            <a:r>
              <a:rPr lang="fr-FR" sz="3600" b="1" u="sng" dirty="0"/>
              <a:t>Mission 1</a:t>
            </a:r>
            <a:r>
              <a:rPr lang="fr-FR" sz="3600" b="1" dirty="0"/>
              <a:t>: </a:t>
            </a:r>
            <a:r>
              <a:rPr lang="fr-FR" sz="3600" b="1" dirty="0" smtClean="0"/>
              <a:t/>
            </a:r>
            <a:br>
              <a:rPr lang="fr-FR" sz="3600" b="1" dirty="0" smtClean="0"/>
            </a:br>
            <a:r>
              <a:rPr lang="fr-FR" sz="3600" b="1" dirty="0" smtClean="0"/>
              <a:t>State </a:t>
            </a:r>
            <a:r>
              <a:rPr lang="fr-FR" sz="3600" b="1" dirty="0"/>
              <a:t>of </a:t>
            </a:r>
            <a:r>
              <a:rPr lang="fr-FR" sz="3600" b="1" dirty="0" err="1"/>
              <a:t>play</a:t>
            </a:r>
            <a:r>
              <a:rPr lang="fr-FR" sz="3600" b="1" dirty="0"/>
              <a:t> - </a:t>
            </a:r>
            <a:r>
              <a:rPr lang="fr-FR" sz="3600" b="1" dirty="0" err="1" smtClean="0"/>
              <a:t>Insect</a:t>
            </a:r>
            <a:r>
              <a:rPr lang="fr-FR" sz="3600" b="1" dirty="0" smtClean="0"/>
              <a:t> </a:t>
            </a:r>
            <a:r>
              <a:rPr lang="fr-FR" sz="3600" b="1" dirty="0" err="1" smtClean="0"/>
              <a:t>family</a:t>
            </a:r>
            <a:endParaRPr lang="fr-FR" sz="3600" dirty="0"/>
          </a:p>
        </p:txBody>
      </p:sp>
      <p:sp>
        <p:nvSpPr>
          <p:cNvPr id="4" name="Rectangle 3"/>
          <p:cNvSpPr/>
          <p:nvPr/>
        </p:nvSpPr>
        <p:spPr>
          <a:xfrm>
            <a:off x="1119251" y="1684271"/>
            <a:ext cx="24032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Snooping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Challenge: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698526"/>
              </p:ext>
            </p:extLst>
          </p:nvPr>
        </p:nvGraphicFramePr>
        <p:xfrm>
          <a:off x="695389" y="3539671"/>
          <a:ext cx="7747001" cy="3017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1983"/>
                <a:gridCol w="3452509"/>
                <a:gridCol w="3452509"/>
              </a:tblGrid>
              <a:tr h="397689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700" dirty="0">
                          <a:effectLst/>
                        </a:rPr>
                        <a:t>  </a:t>
                      </a:r>
                      <a:endParaRPr lang="fr-FR" sz="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283" marR="3728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effectLst/>
                        </a:rPr>
                        <a:t>Beginner</a:t>
                      </a:r>
                      <a:r>
                        <a:rPr lang="fr-FR" sz="1800" dirty="0" smtClean="0">
                          <a:effectLst/>
                        </a:rPr>
                        <a:t> </a:t>
                      </a:r>
                      <a:r>
                        <a:rPr lang="fr-FR" sz="16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283" marR="3728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In </a:t>
                      </a:r>
                      <a:r>
                        <a:rPr lang="fr-FR" sz="1200" dirty="0" err="1">
                          <a:effectLst/>
                        </a:rPr>
                        <a:t>Pinterest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provide</a:t>
                      </a:r>
                      <a:r>
                        <a:rPr lang="fr-FR" sz="1200" dirty="0">
                          <a:effectLst/>
                        </a:rPr>
                        <a:t> a relevant and </a:t>
                      </a:r>
                      <a:r>
                        <a:rPr lang="fr-FR" sz="1200" dirty="0" err="1">
                          <a:effectLst/>
                        </a:rPr>
                        <a:t>reliable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link</a:t>
                      </a:r>
                      <a:r>
                        <a:rPr lang="fr-FR" sz="1200" dirty="0">
                          <a:effectLst/>
                        </a:rPr>
                        <a:t> on </a:t>
                      </a:r>
                      <a:r>
                        <a:rPr lang="fr-FR" sz="1200" dirty="0" err="1">
                          <a:effectLst/>
                        </a:rPr>
                        <a:t>your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insect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family</a:t>
                      </a:r>
                      <a:r>
                        <a:rPr lang="fr-FR" sz="1200" dirty="0">
                          <a:effectLst/>
                        </a:rPr>
                        <a:t>. </a:t>
                      </a:r>
                      <a:r>
                        <a:rPr lang="fr-FR" sz="1200" dirty="0" err="1">
                          <a:effectLst/>
                        </a:rPr>
                        <a:t>justifying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it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with</a:t>
                      </a:r>
                      <a:r>
                        <a:rPr lang="fr-FR" sz="1200" dirty="0">
                          <a:effectLst/>
                        </a:rPr>
                        <a:t> a short description and </a:t>
                      </a:r>
                      <a:r>
                        <a:rPr lang="fr-FR" sz="1200" dirty="0" err="1">
                          <a:effectLst/>
                        </a:rPr>
                        <a:t>at</a:t>
                      </a:r>
                      <a:r>
                        <a:rPr lang="fr-FR" sz="1200" dirty="0">
                          <a:effectLst/>
                        </a:rPr>
                        <a:t> least 3 keywords </a:t>
                      </a:r>
                      <a:r>
                        <a:rPr lang="fr-FR" sz="1200" dirty="0" err="1">
                          <a:effectLst/>
                        </a:rPr>
                        <a:t>describing</a:t>
                      </a:r>
                      <a:r>
                        <a:rPr lang="fr-FR" sz="1200" dirty="0">
                          <a:effectLst/>
                        </a:rPr>
                        <a:t> the content.</a:t>
                      </a:r>
                      <a:r>
                        <a:rPr lang="en-US" sz="1200" dirty="0">
                          <a:effectLst/>
                        </a:rPr>
                        <a:t>*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orally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you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will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give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three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criteria</a:t>
                      </a:r>
                      <a:r>
                        <a:rPr lang="fr-FR" sz="1200" dirty="0">
                          <a:effectLst/>
                        </a:rPr>
                        <a:t> of </a:t>
                      </a:r>
                      <a:r>
                        <a:rPr lang="fr-FR" sz="1200" dirty="0" err="1">
                          <a:effectLst/>
                        </a:rPr>
                        <a:t>reliability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283" marR="37283" marT="0" marB="0"/>
                </a:tc>
              </a:tr>
              <a:tr h="4971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effectLst/>
                        </a:rPr>
                        <a:t>Intermediate</a:t>
                      </a:r>
                      <a:r>
                        <a:rPr lang="fr-FR" sz="1200" dirty="0" smtClean="0">
                          <a:effectLst/>
                        </a:rPr>
                        <a:t> </a:t>
                      </a:r>
                      <a:r>
                        <a:rPr lang="fr-FR" sz="16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283" marR="3728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In </a:t>
                      </a:r>
                      <a:r>
                        <a:rPr lang="fr-FR" sz="1200" dirty="0" err="1">
                          <a:effectLst/>
                        </a:rPr>
                        <a:t>Pinterest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provide</a:t>
                      </a:r>
                      <a:r>
                        <a:rPr lang="fr-FR" sz="1200" dirty="0">
                          <a:effectLst/>
                        </a:rPr>
                        <a:t> a second relevant and </a:t>
                      </a:r>
                      <a:r>
                        <a:rPr lang="fr-FR" sz="1200" dirty="0" err="1">
                          <a:effectLst/>
                        </a:rPr>
                        <a:t>reliable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link</a:t>
                      </a:r>
                      <a:r>
                        <a:rPr lang="fr-FR" sz="1200" dirty="0">
                          <a:effectLst/>
                        </a:rPr>
                        <a:t> on </a:t>
                      </a:r>
                      <a:r>
                        <a:rPr lang="fr-FR" sz="1200" dirty="0" err="1">
                          <a:effectLst/>
                        </a:rPr>
                        <a:t>your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insect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family</a:t>
                      </a:r>
                      <a:r>
                        <a:rPr lang="fr-FR" sz="1200" dirty="0">
                          <a:effectLst/>
                        </a:rPr>
                        <a:t>. </a:t>
                      </a:r>
                      <a:r>
                        <a:rPr lang="fr-FR" sz="1200" dirty="0" err="1">
                          <a:effectLst/>
                        </a:rPr>
                        <a:t>justifying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it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with</a:t>
                      </a:r>
                      <a:r>
                        <a:rPr lang="fr-FR" sz="1200" dirty="0">
                          <a:effectLst/>
                        </a:rPr>
                        <a:t> a short description and </a:t>
                      </a:r>
                      <a:r>
                        <a:rPr lang="fr-FR" sz="1200" dirty="0" err="1">
                          <a:effectLst/>
                        </a:rPr>
                        <a:t>at</a:t>
                      </a:r>
                      <a:r>
                        <a:rPr lang="fr-FR" sz="1200" dirty="0">
                          <a:effectLst/>
                        </a:rPr>
                        <a:t> least 3 keywords </a:t>
                      </a:r>
                      <a:r>
                        <a:rPr lang="fr-FR" sz="1200" dirty="0" err="1">
                          <a:effectLst/>
                        </a:rPr>
                        <a:t>describing</a:t>
                      </a:r>
                      <a:r>
                        <a:rPr lang="fr-FR" sz="1200" dirty="0">
                          <a:effectLst/>
                        </a:rPr>
                        <a:t> the content.</a:t>
                      </a:r>
                      <a:r>
                        <a:rPr lang="en-US" sz="1200" dirty="0">
                          <a:effectLst/>
                        </a:rPr>
                        <a:t>*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orally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you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will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give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three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criteria</a:t>
                      </a:r>
                      <a:r>
                        <a:rPr lang="fr-FR" sz="1200" dirty="0">
                          <a:effectLst/>
                        </a:rPr>
                        <a:t> of </a:t>
                      </a:r>
                      <a:r>
                        <a:rPr lang="fr-FR" sz="1200" dirty="0" err="1">
                          <a:effectLst/>
                        </a:rPr>
                        <a:t>reliability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283" marR="37283" marT="0" marB="0"/>
                </a:tc>
              </a:tr>
              <a:tr h="29826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effectLst/>
                        </a:rPr>
                        <a:t>Expert </a:t>
                      </a:r>
                      <a:r>
                        <a:rPr lang="fr-FR" sz="16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283" marR="3728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In </a:t>
                      </a:r>
                      <a:r>
                        <a:rPr lang="fr-FR" sz="1200" dirty="0" err="1">
                          <a:effectLst/>
                        </a:rPr>
                        <a:t>Pinterest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create</a:t>
                      </a:r>
                      <a:r>
                        <a:rPr lang="fr-FR" sz="1200" dirty="0">
                          <a:effectLst/>
                        </a:rPr>
                        <a:t> a table </a:t>
                      </a:r>
                      <a:r>
                        <a:rPr lang="fr-FR" sz="1200" dirty="0" err="1">
                          <a:effectLst/>
                        </a:rPr>
                        <a:t>containing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your</a:t>
                      </a:r>
                      <a:r>
                        <a:rPr lang="fr-FR" sz="1200" dirty="0">
                          <a:effectLst/>
                        </a:rPr>
                        <a:t> links and </a:t>
                      </a:r>
                      <a:r>
                        <a:rPr lang="fr-FR" sz="1200" dirty="0" err="1">
                          <a:effectLst/>
                        </a:rPr>
                        <a:t>share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it</a:t>
                      </a:r>
                      <a:r>
                        <a:rPr lang="fr-FR" sz="1200" dirty="0">
                          <a:effectLst/>
                        </a:rPr>
                        <a:t> and </a:t>
                      </a:r>
                      <a:r>
                        <a:rPr lang="fr-FR" sz="1200" dirty="0" err="1">
                          <a:effectLst/>
                        </a:rPr>
                        <a:t>with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another</a:t>
                      </a:r>
                      <a:r>
                        <a:rPr lang="fr-FR" sz="1200" dirty="0">
                          <a:effectLst/>
                        </a:rPr>
                        <a:t> team </a:t>
                      </a:r>
                      <a:r>
                        <a:rPr lang="fr-FR" sz="1200" dirty="0" err="1">
                          <a:effectLst/>
                        </a:rPr>
                        <a:t>that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will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evaluate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it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283" marR="37283" marT="0" marB="0"/>
                </a:tc>
              </a:tr>
            </a:tbl>
          </a:graphicData>
        </a:graphic>
      </p:graphicFrame>
      <p:pic>
        <p:nvPicPr>
          <p:cNvPr id="1025" name="Image 1" descr="badge_fouineu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89" y="3500664"/>
            <a:ext cx="847725" cy="1584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5220072" y="1684271"/>
            <a:ext cx="31918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Validate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fr-F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sneaking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badge</a:t>
            </a:r>
          </a:p>
        </p:txBody>
      </p:sp>
      <p:pic>
        <p:nvPicPr>
          <p:cNvPr id="1026" name="Image 3" descr="C:\Users\ssafadi\Desktop\money-jauges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1" r="77298"/>
          <a:stretch/>
        </p:blipFill>
        <p:spPr bwMode="auto">
          <a:xfrm>
            <a:off x="271525" y="1158808"/>
            <a:ext cx="423864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781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vre relié">
  <a:themeElements>
    <a:clrScheme name="Livre reli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Livre reli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Livre reli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253</TotalTime>
  <Words>1084</Words>
  <Application>Microsoft Office PowerPoint</Application>
  <PresentationFormat>Affichage à l'écran (4:3)</PresentationFormat>
  <Paragraphs>237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Livre relié</vt:lpstr>
      <vt:lpstr>INSECTOPHAGIA</vt:lpstr>
      <vt:lpstr>Synopsis and presentation of the game</vt:lpstr>
      <vt:lpstr>Présentation PowerPoint</vt:lpstr>
      <vt:lpstr>Play equipment</vt:lpstr>
      <vt:lpstr> Rules of the game </vt:lpstr>
      <vt:lpstr>How to win?</vt:lpstr>
      <vt:lpstr>Level 1:  The genesis of the company</vt:lpstr>
      <vt:lpstr>Présentation PowerPoint</vt:lpstr>
      <vt:lpstr>Mission 1:  State of play - Insect family</vt:lpstr>
      <vt:lpstr>Mission 2:   Choosing the Insect</vt:lpstr>
      <vt:lpstr>Mission 3:   Creation of the company</vt:lpstr>
      <vt:lpstr>Mission 4:   Oral Presentation</vt:lpstr>
      <vt:lpstr>Level 2 :  Production</vt:lpstr>
      <vt:lpstr>Mission 1:  Choosing the location of the company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INSECTOPHAGIA</dc:title>
  <dc:creator>VERO</dc:creator>
  <cp:lastModifiedBy>Rabatel Jean pierre</cp:lastModifiedBy>
  <cp:revision>22</cp:revision>
  <dcterms:created xsi:type="dcterms:W3CDTF">2018-01-16T16:42:43Z</dcterms:created>
  <dcterms:modified xsi:type="dcterms:W3CDTF">2018-06-26T12:38:39Z</dcterms:modified>
</cp:coreProperties>
</file>